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0.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1.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12.xml" ContentType="application/vnd.openxmlformats-officedocument.theme+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2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2" r:id="rId5"/>
    <p:sldMasterId id="2147483684" r:id="rId6"/>
    <p:sldMasterId id="2147483696" r:id="rId7"/>
    <p:sldMasterId id="2147483709" r:id="rId8"/>
    <p:sldMasterId id="2147483722" r:id="rId9"/>
    <p:sldMasterId id="2147483735" r:id="rId10"/>
    <p:sldMasterId id="2147483760" r:id="rId11"/>
    <p:sldMasterId id="2147483784" r:id="rId12"/>
    <p:sldMasterId id="2147483797" r:id="rId13"/>
    <p:sldMasterId id="2147483977" r:id="rId14"/>
    <p:sldMasterId id="2147483998" r:id="rId15"/>
    <p:sldMasterId id="2147484013" r:id="rId16"/>
  </p:sldMasterIdLst>
  <p:notesMasterIdLst>
    <p:notesMasterId r:id="rId49"/>
  </p:notesMasterIdLst>
  <p:handoutMasterIdLst>
    <p:handoutMasterId r:id="rId50"/>
  </p:handoutMasterIdLst>
  <p:sldIdLst>
    <p:sldId id="446" r:id="rId17"/>
    <p:sldId id="495" r:id="rId18"/>
    <p:sldId id="478" r:id="rId19"/>
    <p:sldId id="346" r:id="rId20"/>
    <p:sldId id="351" r:id="rId21"/>
    <p:sldId id="512" r:id="rId22"/>
    <p:sldId id="501" r:id="rId23"/>
    <p:sldId id="3848" r:id="rId24"/>
    <p:sldId id="477" r:id="rId25"/>
    <p:sldId id="483" r:id="rId26"/>
    <p:sldId id="507" r:id="rId27"/>
    <p:sldId id="3864" r:id="rId28"/>
    <p:sldId id="510" r:id="rId29"/>
    <p:sldId id="319" r:id="rId30"/>
    <p:sldId id="486" r:id="rId31"/>
    <p:sldId id="493" r:id="rId32"/>
    <p:sldId id="3858" r:id="rId33"/>
    <p:sldId id="3863" r:id="rId34"/>
    <p:sldId id="352" r:id="rId35"/>
    <p:sldId id="3851" r:id="rId36"/>
    <p:sldId id="3852" r:id="rId37"/>
    <p:sldId id="466" r:id="rId38"/>
    <p:sldId id="474" r:id="rId39"/>
    <p:sldId id="3859" r:id="rId40"/>
    <p:sldId id="3860" r:id="rId41"/>
    <p:sldId id="3861" r:id="rId42"/>
    <p:sldId id="3862" r:id="rId43"/>
    <p:sldId id="488" r:id="rId44"/>
    <p:sldId id="489" r:id="rId45"/>
    <p:sldId id="485" r:id="rId46"/>
    <p:sldId id="275" r:id="rId47"/>
    <p:sldId id="276" r:id="rId48"/>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9500"/>
    <a:srgbClr val="FF9900"/>
    <a:srgbClr val="FFFF00"/>
    <a:srgbClr val="33CCFF"/>
    <a:srgbClr val="F5ECDB"/>
    <a:srgbClr val="F1E4CB"/>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746" autoAdjust="0"/>
  </p:normalViewPr>
  <p:slideViewPr>
    <p:cSldViewPr snapToGrid="0">
      <p:cViewPr varScale="1">
        <p:scale>
          <a:sx n="55" d="100"/>
          <a:sy n="55" d="100"/>
        </p:scale>
        <p:origin x="1016" y="2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3" Type="http://schemas.openxmlformats.org/officeDocument/2006/relationships/customXml" Target="../customXml/item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slide" Target="slides/slide31.xml"/><Relationship Id="rId50"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4.xml"/><Relationship Id="rId29" Type="http://schemas.openxmlformats.org/officeDocument/2006/relationships/slide" Target="slides/slide13.xml"/><Relationship Id="rId41" Type="http://schemas.openxmlformats.org/officeDocument/2006/relationships/slide" Target="slides/slide25.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notesMaster" Target="notesMasters/notesMaster1.xml"/><Relationship Id="rId10" Type="http://schemas.openxmlformats.org/officeDocument/2006/relationships/slideMaster" Target="slideMasters/slideMaster7.xml"/><Relationship Id="rId19" Type="http://schemas.openxmlformats.org/officeDocument/2006/relationships/slide" Target="slides/slide3.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8" Type="http://schemas.openxmlformats.org/officeDocument/2006/relationships/slideMaster" Target="slideMasters/slideMaster5.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1" i="0" u="none" strike="noStrike" kern="1200" baseline="0">
                <a:solidFill>
                  <a:schemeClr val="dk1">
                    <a:lumMod val="75000"/>
                    <a:lumOff val="25000"/>
                  </a:schemeClr>
                </a:solidFill>
                <a:latin typeface="+mn-lt"/>
                <a:ea typeface="+mn-ea"/>
                <a:cs typeface="+mn-cs"/>
              </a:defRPr>
            </a:pPr>
            <a:r>
              <a:rPr lang="en-US" sz="2000"/>
              <a:t>FY24</a:t>
            </a:r>
          </a:p>
          <a:p>
            <a:pPr>
              <a:defRPr sz="2000"/>
            </a:pPr>
            <a:r>
              <a:rPr lang="en-US" sz="2000"/>
              <a:t> Budget by Function</a:t>
            </a:r>
          </a:p>
        </c:rich>
      </c:tx>
      <c:layout>
        <c:manualLayout>
          <c:xMode val="edge"/>
          <c:yMode val="edge"/>
          <c:x val="0.57573989034892448"/>
          <c:y val="7.4055787202241749E-2"/>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dPt>
            <c:idx val="0"/>
            <c:bubble3D val="0"/>
            <c:explosion val="9"/>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601C-416B-B9A8-E57197F1F4C6}"/>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601C-416B-B9A8-E57197F1F4C6}"/>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601C-416B-B9A8-E57197F1F4C6}"/>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601C-416B-B9A8-E57197F1F4C6}"/>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601C-416B-B9A8-E57197F1F4C6}"/>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601C-416B-B9A8-E57197F1F4C6}"/>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D-601C-416B-B9A8-E57197F1F4C6}"/>
              </c:ext>
            </c:extLst>
          </c:dPt>
          <c:dPt>
            <c:idx val="7"/>
            <c:bubble3D val="0"/>
            <c:spPr>
              <a:solidFill>
                <a:schemeClr val="accent2">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F-601C-416B-B9A8-E57197F1F4C6}"/>
              </c:ext>
            </c:extLst>
          </c:dPt>
          <c:dLbls>
            <c:dLbl>
              <c:idx val="0"/>
              <c:dLblPos val="ct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601C-416B-B9A8-E57197F1F4C6}"/>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outEnd"/>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Presentation!$B$9:$B$16</c:f>
              <c:strCache>
                <c:ptCount val="8"/>
                <c:pt idx="0">
                  <c:v>Instruction</c:v>
                </c:pt>
                <c:pt idx="1">
                  <c:v>Pupil Services</c:v>
                </c:pt>
                <c:pt idx="2">
                  <c:v>Improvement of Instructional Services</c:v>
                </c:pt>
                <c:pt idx="3">
                  <c:v>Instructional Staff Training</c:v>
                </c:pt>
                <c:pt idx="4">
                  <c:v>Educational Media Services</c:v>
                </c:pt>
                <c:pt idx="5">
                  <c:v>School Administration</c:v>
                </c:pt>
                <c:pt idx="6">
                  <c:v>Maintenance &amp; Operations</c:v>
                </c:pt>
                <c:pt idx="7">
                  <c:v>Transportation</c:v>
                </c:pt>
              </c:strCache>
            </c:strRef>
          </c:cat>
          <c:val>
            <c:numRef>
              <c:f>Presentation!$F$9:$F$16</c:f>
              <c:numCache>
                <c:formatCode>_("$"* #,##0_);_("$"* \(#,##0\);_("$"* "-"??_);_(@_)</c:formatCode>
                <c:ptCount val="8"/>
                <c:pt idx="0">
                  <c:v>4607006.988910174</c:v>
                </c:pt>
                <c:pt idx="1">
                  <c:v>349974.47798939783</c:v>
                </c:pt>
                <c:pt idx="2">
                  <c:v>206986.91085729218</c:v>
                </c:pt>
                <c:pt idx="3">
                  <c:v>0</c:v>
                </c:pt>
                <c:pt idx="4">
                  <c:v>99380.707037792206</c:v>
                </c:pt>
                <c:pt idx="5">
                  <c:v>506300.05883899995</c:v>
                </c:pt>
                <c:pt idx="6">
                  <c:v>122994.17267099999</c:v>
                </c:pt>
                <c:pt idx="7">
                  <c:v>0</c:v>
                </c:pt>
              </c:numCache>
            </c:numRef>
          </c:val>
          <c:extLst>
            <c:ext xmlns:c16="http://schemas.microsoft.com/office/drawing/2014/chart" uri="{C3380CC4-5D6E-409C-BE32-E72D297353CC}">
              <c16:uniqueId val="{00000010-601C-416B-B9A8-E57197F1F4C6}"/>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ata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image" Target="../media/image24.png"/></Relationships>
</file>

<file path=ppt/diagrams/_rels/data4.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image" Target="../media/image24.png"/></Relationships>
</file>

<file path=ppt/diagrams/_rels/drawing4.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959FEB-EE4D-4FCA-8F5F-F7850B4F13F3}" type="doc">
      <dgm:prSet loTypeId="urn:microsoft.com/office/officeart/2018/2/layout/IconCircleList" loCatId="icon" qsTypeId="urn:microsoft.com/office/officeart/2005/8/quickstyle/simple1" qsCatId="simple" csTypeId="urn:microsoft.com/office/officeart/2005/8/colors/accent3_2" csCatId="accent3" phldr="1"/>
      <dgm:spPr/>
      <dgm:t>
        <a:bodyPr/>
        <a:lstStyle/>
        <a:p>
          <a:endParaRPr lang="en-US"/>
        </a:p>
      </dgm:t>
    </dgm:pt>
    <dgm:pt modelId="{D26B309E-AEAB-4268-A2E4-0EC0C4C2A476}">
      <dgm:prSet custT="1"/>
      <dgm:spPr/>
      <dgm:t>
        <a:bodyPr/>
        <a:lstStyle/>
        <a:p>
          <a:r>
            <a:rPr lang="en-US" sz="1800"/>
            <a:t>This is a meeting of the GO Team. Only members of the team may participate in the discussion. Any members of the public present are here to quietly observe.</a:t>
          </a:r>
        </a:p>
      </dgm:t>
    </dgm:pt>
    <dgm:pt modelId="{97CCCD55-4DC9-4475-8AC4-2ACB6C39794C}" type="parTrans" cxnId="{5077397C-4F1D-4DFA-A655-15891B2AA0CF}">
      <dgm:prSet/>
      <dgm:spPr/>
      <dgm:t>
        <a:bodyPr/>
        <a:lstStyle/>
        <a:p>
          <a:endParaRPr lang="en-US"/>
        </a:p>
      </dgm:t>
    </dgm:pt>
    <dgm:pt modelId="{CEF3B548-B039-46EC-B236-B5691DE37733}" type="sibTrans" cxnId="{5077397C-4F1D-4DFA-A655-15891B2AA0CF}">
      <dgm:prSet/>
      <dgm:spPr/>
      <dgm:t>
        <a:bodyPr/>
        <a:lstStyle/>
        <a:p>
          <a:endParaRPr lang="en-US"/>
        </a:p>
      </dgm:t>
    </dgm:pt>
    <dgm:pt modelId="{7DD6C1CE-29D5-40DC-B711-360B65CAE77D}">
      <dgm:prSet custT="1"/>
      <dgm:spPr/>
      <dgm:t>
        <a:bodyPr/>
        <a:lstStyle/>
        <a:p>
          <a:r>
            <a:rPr lang="en-US" sz="1800"/>
            <a:t>We will follow the agenda as noticed to the public and stay on task.</a:t>
          </a:r>
        </a:p>
      </dgm:t>
    </dgm:pt>
    <dgm:pt modelId="{3C10534F-68C2-48BE-9461-1FDF821FC644}" type="parTrans" cxnId="{9AE8A807-7A2A-49C8-AB77-668E607F6CE0}">
      <dgm:prSet/>
      <dgm:spPr/>
      <dgm:t>
        <a:bodyPr/>
        <a:lstStyle/>
        <a:p>
          <a:endParaRPr lang="en-US"/>
        </a:p>
      </dgm:t>
    </dgm:pt>
    <dgm:pt modelId="{6BB47D55-4B12-4F41-BE98-EA0828C5E5EB}" type="sibTrans" cxnId="{9AE8A807-7A2A-49C8-AB77-668E607F6CE0}">
      <dgm:prSet/>
      <dgm:spPr/>
      <dgm:t>
        <a:bodyPr/>
        <a:lstStyle/>
        <a:p>
          <a:endParaRPr lang="en-US"/>
        </a:p>
      </dgm:t>
    </dgm:pt>
    <dgm:pt modelId="{863A37DD-BDF3-44D3-B467-6A712BCCDBAC}">
      <dgm:prSet custT="1"/>
      <dgm:spPr/>
      <dgm:t>
        <a:bodyPr/>
        <a:lstStyle/>
        <a:p>
          <a:r>
            <a:rPr lang="en-US" sz="1800"/>
            <a:t>We invite and welcome contributions of every member and listen to each other.</a:t>
          </a:r>
        </a:p>
      </dgm:t>
    </dgm:pt>
    <dgm:pt modelId="{6EB986A6-F286-4EB2-A9CB-9F0704E54B24}" type="parTrans" cxnId="{00B422FF-9467-426F-B802-B2BEC8ADA322}">
      <dgm:prSet/>
      <dgm:spPr/>
      <dgm:t>
        <a:bodyPr/>
        <a:lstStyle/>
        <a:p>
          <a:endParaRPr lang="en-US"/>
        </a:p>
      </dgm:t>
    </dgm:pt>
    <dgm:pt modelId="{4B14F3DA-92D8-4BDF-9ABF-361BC54A0CC1}" type="sibTrans" cxnId="{00B422FF-9467-426F-B802-B2BEC8ADA322}">
      <dgm:prSet/>
      <dgm:spPr/>
      <dgm:t>
        <a:bodyPr/>
        <a:lstStyle/>
        <a:p>
          <a:endParaRPr lang="en-US"/>
        </a:p>
      </dgm:t>
    </dgm:pt>
    <dgm:pt modelId="{A3182728-987D-4847-8C07-864C796CC678}">
      <dgm:prSet custT="1"/>
      <dgm:spPr/>
      <dgm:t>
        <a:bodyPr/>
        <a:lstStyle/>
        <a:p>
          <a:r>
            <a:rPr lang="en-US" sz="1800"/>
            <a:t>We will respect all ideas and assume good intentions.</a:t>
          </a:r>
        </a:p>
      </dgm:t>
    </dgm:pt>
    <dgm:pt modelId="{2FBFE05F-FED7-406D-8467-4C07EC2A97FF}" type="parTrans" cxnId="{DC42416E-EC88-4BD2-9EDF-10E3C318426D}">
      <dgm:prSet/>
      <dgm:spPr/>
      <dgm:t>
        <a:bodyPr/>
        <a:lstStyle/>
        <a:p>
          <a:endParaRPr lang="en-US"/>
        </a:p>
      </dgm:t>
    </dgm:pt>
    <dgm:pt modelId="{EEECD729-C8DC-46F4-9B3B-852593370E49}" type="sibTrans" cxnId="{DC42416E-EC88-4BD2-9EDF-10E3C318426D}">
      <dgm:prSet/>
      <dgm:spPr/>
      <dgm:t>
        <a:bodyPr/>
        <a:lstStyle/>
        <a:p>
          <a:endParaRPr lang="en-US"/>
        </a:p>
      </dgm:t>
    </dgm:pt>
    <dgm:pt modelId="{70A8527B-39AD-4836-9172-1A0BA6FA94B3}" type="pres">
      <dgm:prSet presAssocID="{7B959FEB-EE4D-4FCA-8F5F-F7850B4F13F3}" presName="root" presStyleCnt="0">
        <dgm:presLayoutVars>
          <dgm:dir/>
          <dgm:resizeHandles val="exact"/>
        </dgm:presLayoutVars>
      </dgm:prSet>
      <dgm:spPr/>
    </dgm:pt>
    <dgm:pt modelId="{F94F9C98-1FD5-4DAD-9EAA-D98FAECC8EE8}" type="pres">
      <dgm:prSet presAssocID="{7B959FEB-EE4D-4FCA-8F5F-F7850B4F13F3}" presName="container" presStyleCnt="0">
        <dgm:presLayoutVars>
          <dgm:dir/>
          <dgm:resizeHandles val="exact"/>
        </dgm:presLayoutVars>
      </dgm:prSet>
      <dgm:spPr/>
    </dgm:pt>
    <dgm:pt modelId="{71B43475-19B5-47EC-B409-DC95722AF458}" type="pres">
      <dgm:prSet presAssocID="{D26B309E-AEAB-4268-A2E4-0EC0C4C2A476}" presName="compNode" presStyleCnt="0"/>
      <dgm:spPr/>
    </dgm:pt>
    <dgm:pt modelId="{EE362BB8-72CB-486D-B793-0C482E7D2890}" type="pres">
      <dgm:prSet presAssocID="{D26B309E-AEAB-4268-A2E4-0EC0C4C2A476}" presName="iconBgRect" presStyleLbl="bgShp" presStyleIdx="0" presStyleCnt="4"/>
      <dgm:spPr/>
    </dgm:pt>
    <dgm:pt modelId="{D62EF4FD-7847-4904-9B36-21C671059A2D}" type="pres">
      <dgm:prSet presAssocID="{D26B309E-AEAB-4268-A2E4-0EC0C4C2A47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eting"/>
        </a:ext>
      </dgm:extLst>
    </dgm:pt>
    <dgm:pt modelId="{00764B74-76D5-40AA-971B-ED1CBD4ADB55}" type="pres">
      <dgm:prSet presAssocID="{D26B309E-AEAB-4268-A2E4-0EC0C4C2A476}" presName="spaceRect" presStyleCnt="0"/>
      <dgm:spPr/>
    </dgm:pt>
    <dgm:pt modelId="{ABCA396E-E04C-4519-B10B-DF3C9313FCC7}" type="pres">
      <dgm:prSet presAssocID="{D26B309E-AEAB-4268-A2E4-0EC0C4C2A476}" presName="textRect" presStyleLbl="revTx" presStyleIdx="0" presStyleCnt="4">
        <dgm:presLayoutVars>
          <dgm:chMax val="1"/>
          <dgm:chPref val="1"/>
        </dgm:presLayoutVars>
      </dgm:prSet>
      <dgm:spPr/>
    </dgm:pt>
    <dgm:pt modelId="{7938581F-6439-4D6D-B468-D3CC9DDD9CFD}" type="pres">
      <dgm:prSet presAssocID="{CEF3B548-B039-46EC-B236-B5691DE37733}" presName="sibTrans" presStyleLbl="sibTrans2D1" presStyleIdx="0" presStyleCnt="0"/>
      <dgm:spPr/>
    </dgm:pt>
    <dgm:pt modelId="{41501DE5-BDAE-4FC1-B7BB-048C7CEC0CA8}" type="pres">
      <dgm:prSet presAssocID="{7DD6C1CE-29D5-40DC-B711-360B65CAE77D}" presName="compNode" presStyleCnt="0"/>
      <dgm:spPr/>
    </dgm:pt>
    <dgm:pt modelId="{63A3B17D-07DC-456E-A05A-49DCCB953724}" type="pres">
      <dgm:prSet presAssocID="{7DD6C1CE-29D5-40DC-B711-360B65CAE77D}" presName="iconBgRect" presStyleLbl="bgShp" presStyleIdx="1" presStyleCnt="4"/>
      <dgm:spPr/>
    </dgm:pt>
    <dgm:pt modelId="{A367B602-F2F0-4A95-9FAE-6B2DD3492908}" type="pres">
      <dgm:prSet presAssocID="{7DD6C1CE-29D5-40DC-B711-360B65CAE77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 List"/>
        </a:ext>
      </dgm:extLst>
    </dgm:pt>
    <dgm:pt modelId="{3522139F-0266-49AA-8ADD-A5E75C5941EE}" type="pres">
      <dgm:prSet presAssocID="{7DD6C1CE-29D5-40DC-B711-360B65CAE77D}" presName="spaceRect" presStyleCnt="0"/>
      <dgm:spPr/>
    </dgm:pt>
    <dgm:pt modelId="{FC176035-F09B-4751-AAAE-823C8D24E8CB}" type="pres">
      <dgm:prSet presAssocID="{7DD6C1CE-29D5-40DC-B711-360B65CAE77D}" presName="textRect" presStyleLbl="revTx" presStyleIdx="1" presStyleCnt="4">
        <dgm:presLayoutVars>
          <dgm:chMax val="1"/>
          <dgm:chPref val="1"/>
        </dgm:presLayoutVars>
      </dgm:prSet>
      <dgm:spPr/>
    </dgm:pt>
    <dgm:pt modelId="{C0B151B5-EE33-4A8C-9CFF-658AA0F594C6}" type="pres">
      <dgm:prSet presAssocID="{6BB47D55-4B12-4F41-BE98-EA0828C5E5EB}" presName="sibTrans" presStyleLbl="sibTrans2D1" presStyleIdx="0" presStyleCnt="0"/>
      <dgm:spPr/>
    </dgm:pt>
    <dgm:pt modelId="{BB6F7907-B788-4A3F-9860-F3EE47A693E7}" type="pres">
      <dgm:prSet presAssocID="{863A37DD-BDF3-44D3-B467-6A712BCCDBAC}" presName="compNode" presStyleCnt="0"/>
      <dgm:spPr/>
    </dgm:pt>
    <dgm:pt modelId="{32B9B227-73A0-472B-98B4-51AA6536D03A}" type="pres">
      <dgm:prSet presAssocID="{863A37DD-BDF3-44D3-B467-6A712BCCDBAC}" presName="iconBgRect" presStyleLbl="bgShp" presStyleIdx="2" presStyleCnt="4"/>
      <dgm:spPr/>
    </dgm:pt>
    <dgm:pt modelId="{6DF6E84F-AE0C-4314-BA55-899A894716E3}" type="pres">
      <dgm:prSet presAssocID="{863A37DD-BDF3-44D3-B467-6A712BCCDBA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ign Language"/>
        </a:ext>
      </dgm:extLst>
    </dgm:pt>
    <dgm:pt modelId="{7EB43B9B-4AF8-414B-936F-D4EE3D2F736D}" type="pres">
      <dgm:prSet presAssocID="{863A37DD-BDF3-44D3-B467-6A712BCCDBAC}" presName="spaceRect" presStyleCnt="0"/>
      <dgm:spPr/>
    </dgm:pt>
    <dgm:pt modelId="{3BE9BED8-71C1-475B-BE41-AB098AC6B60A}" type="pres">
      <dgm:prSet presAssocID="{863A37DD-BDF3-44D3-B467-6A712BCCDBAC}" presName="textRect" presStyleLbl="revTx" presStyleIdx="2" presStyleCnt="4">
        <dgm:presLayoutVars>
          <dgm:chMax val="1"/>
          <dgm:chPref val="1"/>
        </dgm:presLayoutVars>
      </dgm:prSet>
      <dgm:spPr/>
    </dgm:pt>
    <dgm:pt modelId="{9DA41DBB-897B-4E29-83F5-39F6BE8FB510}" type="pres">
      <dgm:prSet presAssocID="{4B14F3DA-92D8-4BDF-9ABF-361BC54A0CC1}" presName="sibTrans" presStyleLbl="sibTrans2D1" presStyleIdx="0" presStyleCnt="0"/>
      <dgm:spPr/>
    </dgm:pt>
    <dgm:pt modelId="{E93EB936-CD7B-4464-80F4-50E6FE1DFC84}" type="pres">
      <dgm:prSet presAssocID="{A3182728-987D-4847-8C07-864C796CC678}" presName="compNode" presStyleCnt="0"/>
      <dgm:spPr/>
    </dgm:pt>
    <dgm:pt modelId="{8F7ACF33-3DCE-4048-B76C-1F6B05F28B28}" type="pres">
      <dgm:prSet presAssocID="{A3182728-987D-4847-8C07-864C796CC678}" presName="iconBgRect" presStyleLbl="bgShp" presStyleIdx="3" presStyleCnt="4"/>
      <dgm:spPr/>
    </dgm:pt>
    <dgm:pt modelId="{951A56BD-FD15-45C4-BC35-495751397719}" type="pres">
      <dgm:prSet presAssocID="{A3182728-987D-4847-8C07-864C796CC67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C9646242-D9BA-49FC-AA95-7DB6DC230D1E}" type="pres">
      <dgm:prSet presAssocID="{A3182728-987D-4847-8C07-864C796CC678}" presName="spaceRect" presStyleCnt="0"/>
      <dgm:spPr/>
    </dgm:pt>
    <dgm:pt modelId="{6CD278E0-F036-48DE-9F7D-8FD4FAE2C424}" type="pres">
      <dgm:prSet presAssocID="{A3182728-987D-4847-8C07-864C796CC678}" presName="textRect" presStyleLbl="revTx" presStyleIdx="3" presStyleCnt="4">
        <dgm:presLayoutVars>
          <dgm:chMax val="1"/>
          <dgm:chPref val="1"/>
        </dgm:presLayoutVars>
      </dgm:prSet>
      <dgm:spPr/>
    </dgm:pt>
  </dgm:ptLst>
  <dgm:cxnLst>
    <dgm:cxn modelId="{9AE8A807-7A2A-49C8-AB77-668E607F6CE0}" srcId="{7B959FEB-EE4D-4FCA-8F5F-F7850B4F13F3}" destId="{7DD6C1CE-29D5-40DC-B711-360B65CAE77D}" srcOrd="1" destOrd="0" parTransId="{3C10534F-68C2-48BE-9461-1FDF821FC644}" sibTransId="{6BB47D55-4B12-4F41-BE98-EA0828C5E5EB}"/>
    <dgm:cxn modelId="{5E8D8A0C-CE97-48CD-9093-930BE12735AD}" type="presOf" srcId="{6BB47D55-4B12-4F41-BE98-EA0828C5E5EB}" destId="{C0B151B5-EE33-4A8C-9CFF-658AA0F594C6}" srcOrd="0" destOrd="0" presId="urn:microsoft.com/office/officeart/2018/2/layout/IconCircleList"/>
    <dgm:cxn modelId="{40ACF242-0D0D-4614-9949-71BE272F7B9B}" type="presOf" srcId="{D26B309E-AEAB-4268-A2E4-0EC0C4C2A476}" destId="{ABCA396E-E04C-4519-B10B-DF3C9313FCC7}" srcOrd="0" destOrd="0" presId="urn:microsoft.com/office/officeart/2018/2/layout/IconCircleList"/>
    <dgm:cxn modelId="{DC42416E-EC88-4BD2-9EDF-10E3C318426D}" srcId="{7B959FEB-EE4D-4FCA-8F5F-F7850B4F13F3}" destId="{A3182728-987D-4847-8C07-864C796CC678}" srcOrd="3" destOrd="0" parTransId="{2FBFE05F-FED7-406D-8467-4C07EC2A97FF}" sibTransId="{EEECD729-C8DC-46F4-9B3B-852593370E49}"/>
    <dgm:cxn modelId="{D2A0105A-033A-4D72-ADA2-3B675DE50621}" type="presOf" srcId="{4B14F3DA-92D8-4BDF-9ABF-361BC54A0CC1}" destId="{9DA41DBB-897B-4E29-83F5-39F6BE8FB510}" srcOrd="0" destOrd="0" presId="urn:microsoft.com/office/officeart/2018/2/layout/IconCircleList"/>
    <dgm:cxn modelId="{5077397C-4F1D-4DFA-A655-15891B2AA0CF}" srcId="{7B959FEB-EE4D-4FCA-8F5F-F7850B4F13F3}" destId="{D26B309E-AEAB-4268-A2E4-0EC0C4C2A476}" srcOrd="0" destOrd="0" parTransId="{97CCCD55-4DC9-4475-8AC4-2ACB6C39794C}" sibTransId="{CEF3B548-B039-46EC-B236-B5691DE37733}"/>
    <dgm:cxn modelId="{99F22B7F-F645-45AC-AABF-592DD8AC9BAB}" type="presOf" srcId="{7B959FEB-EE4D-4FCA-8F5F-F7850B4F13F3}" destId="{70A8527B-39AD-4836-9172-1A0BA6FA94B3}" srcOrd="0" destOrd="0" presId="urn:microsoft.com/office/officeart/2018/2/layout/IconCircleList"/>
    <dgm:cxn modelId="{5933B680-509C-4A2D-9435-CF96ED3FCDE9}" type="presOf" srcId="{CEF3B548-B039-46EC-B236-B5691DE37733}" destId="{7938581F-6439-4D6D-B468-D3CC9DDD9CFD}" srcOrd="0" destOrd="0" presId="urn:microsoft.com/office/officeart/2018/2/layout/IconCircleList"/>
    <dgm:cxn modelId="{8B7F5ABD-CA78-4694-8405-FBF7DDCF684B}" type="presOf" srcId="{7DD6C1CE-29D5-40DC-B711-360B65CAE77D}" destId="{FC176035-F09B-4751-AAAE-823C8D24E8CB}" srcOrd="0" destOrd="0" presId="urn:microsoft.com/office/officeart/2018/2/layout/IconCircleList"/>
    <dgm:cxn modelId="{2ABEB7E2-D3AB-4F51-9E7D-F804B823A772}" type="presOf" srcId="{863A37DD-BDF3-44D3-B467-6A712BCCDBAC}" destId="{3BE9BED8-71C1-475B-BE41-AB098AC6B60A}" srcOrd="0" destOrd="0" presId="urn:microsoft.com/office/officeart/2018/2/layout/IconCircleList"/>
    <dgm:cxn modelId="{3AE45CFE-CF48-468B-BFBD-3D70A8059111}" type="presOf" srcId="{A3182728-987D-4847-8C07-864C796CC678}" destId="{6CD278E0-F036-48DE-9F7D-8FD4FAE2C424}" srcOrd="0" destOrd="0" presId="urn:microsoft.com/office/officeart/2018/2/layout/IconCircleList"/>
    <dgm:cxn modelId="{00B422FF-9467-426F-B802-B2BEC8ADA322}" srcId="{7B959FEB-EE4D-4FCA-8F5F-F7850B4F13F3}" destId="{863A37DD-BDF3-44D3-B467-6A712BCCDBAC}" srcOrd="2" destOrd="0" parTransId="{6EB986A6-F286-4EB2-A9CB-9F0704E54B24}" sibTransId="{4B14F3DA-92D8-4BDF-9ABF-361BC54A0CC1}"/>
    <dgm:cxn modelId="{5052D55C-CB95-4CAE-8BB8-FE7DD010D2C1}" type="presParOf" srcId="{70A8527B-39AD-4836-9172-1A0BA6FA94B3}" destId="{F94F9C98-1FD5-4DAD-9EAA-D98FAECC8EE8}" srcOrd="0" destOrd="0" presId="urn:microsoft.com/office/officeart/2018/2/layout/IconCircleList"/>
    <dgm:cxn modelId="{EB6AB125-A16D-4564-86EE-006072AC3CD6}" type="presParOf" srcId="{F94F9C98-1FD5-4DAD-9EAA-D98FAECC8EE8}" destId="{71B43475-19B5-47EC-B409-DC95722AF458}" srcOrd="0" destOrd="0" presId="urn:microsoft.com/office/officeart/2018/2/layout/IconCircleList"/>
    <dgm:cxn modelId="{C028D959-EF74-426F-AC9D-0CEE920A5289}" type="presParOf" srcId="{71B43475-19B5-47EC-B409-DC95722AF458}" destId="{EE362BB8-72CB-486D-B793-0C482E7D2890}" srcOrd="0" destOrd="0" presId="urn:microsoft.com/office/officeart/2018/2/layout/IconCircleList"/>
    <dgm:cxn modelId="{279A67B1-2AFC-4A7D-A17E-566050E0D432}" type="presParOf" srcId="{71B43475-19B5-47EC-B409-DC95722AF458}" destId="{D62EF4FD-7847-4904-9B36-21C671059A2D}" srcOrd="1" destOrd="0" presId="urn:microsoft.com/office/officeart/2018/2/layout/IconCircleList"/>
    <dgm:cxn modelId="{53331AA3-DF22-4C19-9B03-271A87C76F1F}" type="presParOf" srcId="{71B43475-19B5-47EC-B409-DC95722AF458}" destId="{00764B74-76D5-40AA-971B-ED1CBD4ADB55}" srcOrd="2" destOrd="0" presId="urn:microsoft.com/office/officeart/2018/2/layout/IconCircleList"/>
    <dgm:cxn modelId="{1C5FE238-485F-47D5-BAD6-923E5C55A89E}" type="presParOf" srcId="{71B43475-19B5-47EC-B409-DC95722AF458}" destId="{ABCA396E-E04C-4519-B10B-DF3C9313FCC7}" srcOrd="3" destOrd="0" presId="urn:microsoft.com/office/officeart/2018/2/layout/IconCircleList"/>
    <dgm:cxn modelId="{D9ADB6DC-C5D1-49E7-85BD-B515482EBE22}" type="presParOf" srcId="{F94F9C98-1FD5-4DAD-9EAA-D98FAECC8EE8}" destId="{7938581F-6439-4D6D-B468-D3CC9DDD9CFD}" srcOrd="1" destOrd="0" presId="urn:microsoft.com/office/officeart/2018/2/layout/IconCircleList"/>
    <dgm:cxn modelId="{80AAEB9C-A8B2-4336-ADFC-288813B9C0F8}" type="presParOf" srcId="{F94F9C98-1FD5-4DAD-9EAA-D98FAECC8EE8}" destId="{41501DE5-BDAE-4FC1-B7BB-048C7CEC0CA8}" srcOrd="2" destOrd="0" presId="urn:microsoft.com/office/officeart/2018/2/layout/IconCircleList"/>
    <dgm:cxn modelId="{73E5E222-3445-4116-B186-6286BD9859FF}" type="presParOf" srcId="{41501DE5-BDAE-4FC1-B7BB-048C7CEC0CA8}" destId="{63A3B17D-07DC-456E-A05A-49DCCB953724}" srcOrd="0" destOrd="0" presId="urn:microsoft.com/office/officeart/2018/2/layout/IconCircleList"/>
    <dgm:cxn modelId="{82920481-9873-485E-B219-632D932B07B4}" type="presParOf" srcId="{41501DE5-BDAE-4FC1-B7BB-048C7CEC0CA8}" destId="{A367B602-F2F0-4A95-9FAE-6B2DD3492908}" srcOrd="1" destOrd="0" presId="urn:microsoft.com/office/officeart/2018/2/layout/IconCircleList"/>
    <dgm:cxn modelId="{AE03DB82-ABE0-453A-92C8-9F644A5356F0}" type="presParOf" srcId="{41501DE5-BDAE-4FC1-B7BB-048C7CEC0CA8}" destId="{3522139F-0266-49AA-8ADD-A5E75C5941EE}" srcOrd="2" destOrd="0" presId="urn:microsoft.com/office/officeart/2018/2/layout/IconCircleList"/>
    <dgm:cxn modelId="{C7B0A748-6F4A-47B9-827F-96E1DA0BEBCA}" type="presParOf" srcId="{41501DE5-BDAE-4FC1-B7BB-048C7CEC0CA8}" destId="{FC176035-F09B-4751-AAAE-823C8D24E8CB}" srcOrd="3" destOrd="0" presId="urn:microsoft.com/office/officeart/2018/2/layout/IconCircleList"/>
    <dgm:cxn modelId="{D8198D61-EB85-447B-BD49-BB1EA344CC98}" type="presParOf" srcId="{F94F9C98-1FD5-4DAD-9EAA-D98FAECC8EE8}" destId="{C0B151B5-EE33-4A8C-9CFF-658AA0F594C6}" srcOrd="3" destOrd="0" presId="urn:microsoft.com/office/officeart/2018/2/layout/IconCircleList"/>
    <dgm:cxn modelId="{776200DA-3490-4E7E-BEFA-E5D8EEBE5734}" type="presParOf" srcId="{F94F9C98-1FD5-4DAD-9EAA-D98FAECC8EE8}" destId="{BB6F7907-B788-4A3F-9860-F3EE47A693E7}" srcOrd="4" destOrd="0" presId="urn:microsoft.com/office/officeart/2018/2/layout/IconCircleList"/>
    <dgm:cxn modelId="{71D3867F-F889-44B3-BFC5-D9A414E4A6CE}" type="presParOf" srcId="{BB6F7907-B788-4A3F-9860-F3EE47A693E7}" destId="{32B9B227-73A0-472B-98B4-51AA6536D03A}" srcOrd="0" destOrd="0" presId="urn:microsoft.com/office/officeart/2018/2/layout/IconCircleList"/>
    <dgm:cxn modelId="{07C343D1-22BA-4A6E-8090-20B5D2A9794B}" type="presParOf" srcId="{BB6F7907-B788-4A3F-9860-F3EE47A693E7}" destId="{6DF6E84F-AE0C-4314-BA55-899A894716E3}" srcOrd="1" destOrd="0" presId="urn:microsoft.com/office/officeart/2018/2/layout/IconCircleList"/>
    <dgm:cxn modelId="{6C0BD8ED-9DF6-4DA8-AF5E-B04A70843D16}" type="presParOf" srcId="{BB6F7907-B788-4A3F-9860-F3EE47A693E7}" destId="{7EB43B9B-4AF8-414B-936F-D4EE3D2F736D}" srcOrd="2" destOrd="0" presId="urn:microsoft.com/office/officeart/2018/2/layout/IconCircleList"/>
    <dgm:cxn modelId="{356438D4-DBB4-42FB-A656-DECE93EB8B19}" type="presParOf" srcId="{BB6F7907-B788-4A3F-9860-F3EE47A693E7}" destId="{3BE9BED8-71C1-475B-BE41-AB098AC6B60A}" srcOrd="3" destOrd="0" presId="urn:microsoft.com/office/officeart/2018/2/layout/IconCircleList"/>
    <dgm:cxn modelId="{31878D31-5908-48B1-8593-FD0D04B769F9}" type="presParOf" srcId="{F94F9C98-1FD5-4DAD-9EAA-D98FAECC8EE8}" destId="{9DA41DBB-897B-4E29-83F5-39F6BE8FB510}" srcOrd="5" destOrd="0" presId="urn:microsoft.com/office/officeart/2018/2/layout/IconCircleList"/>
    <dgm:cxn modelId="{D3C7E8E4-ED16-4340-A572-35421C4C4DBA}" type="presParOf" srcId="{F94F9C98-1FD5-4DAD-9EAA-D98FAECC8EE8}" destId="{E93EB936-CD7B-4464-80F4-50E6FE1DFC84}" srcOrd="6" destOrd="0" presId="urn:microsoft.com/office/officeart/2018/2/layout/IconCircleList"/>
    <dgm:cxn modelId="{D2985A1A-DBD0-4252-A941-6FCC363DAE5D}" type="presParOf" srcId="{E93EB936-CD7B-4464-80F4-50E6FE1DFC84}" destId="{8F7ACF33-3DCE-4048-B76C-1F6B05F28B28}" srcOrd="0" destOrd="0" presId="urn:microsoft.com/office/officeart/2018/2/layout/IconCircleList"/>
    <dgm:cxn modelId="{3CEDFFF4-C198-491B-A7FF-2EE39AE18308}" type="presParOf" srcId="{E93EB936-CD7B-4464-80F4-50E6FE1DFC84}" destId="{951A56BD-FD15-45C4-BC35-495751397719}" srcOrd="1" destOrd="0" presId="urn:microsoft.com/office/officeart/2018/2/layout/IconCircleList"/>
    <dgm:cxn modelId="{FDB7424F-DAF0-470A-BD15-B9D1E74EEF57}" type="presParOf" srcId="{E93EB936-CD7B-4464-80F4-50E6FE1DFC84}" destId="{C9646242-D9BA-49FC-AA95-7DB6DC230D1E}" srcOrd="2" destOrd="0" presId="urn:microsoft.com/office/officeart/2018/2/layout/IconCircleList"/>
    <dgm:cxn modelId="{3E139823-E4B4-4995-9DDC-CEE4CAAFDA31}" type="presParOf" srcId="{E93EB936-CD7B-4464-80F4-50E6FE1DFC84}" destId="{6CD278E0-F036-48DE-9F7D-8FD4FAE2C424}"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32792C-4683-460B-8C2C-E3684166E464}" type="doc">
      <dgm:prSet loTypeId="urn:microsoft.com/office/officeart/2008/layout/VerticalCurvedList" loCatId="list" qsTypeId="urn:microsoft.com/office/officeart/2005/8/quickstyle/3d1" qsCatId="3D" csTypeId="urn:microsoft.com/office/officeart/2005/8/colors/colorful5" csCatId="colorful" phldr="1"/>
      <dgm:spPr/>
      <dgm:t>
        <a:bodyPr/>
        <a:lstStyle/>
        <a:p>
          <a:endParaRPr lang="en-US"/>
        </a:p>
      </dgm:t>
    </dgm:pt>
    <dgm:pt modelId="{60B14AE1-BE8B-48F5-B9E4-627E3E3910A2}">
      <dgm:prSet phldrT="[Text]" custT="1"/>
      <dgm:spPr/>
      <dgm:t>
        <a:bodyPr/>
        <a:lstStyle/>
        <a:p>
          <a:r>
            <a:rPr lang="en-US" sz="3000">
              <a:latin typeface="Calibri" panose="020F0502020204030204" pitchFamily="34" charset="0"/>
              <a:cs typeface="Calibri" panose="020F0502020204030204" pitchFamily="34" charset="0"/>
            </a:rPr>
            <a:t>Step 1: Data Review</a:t>
          </a:r>
        </a:p>
      </dgm:t>
    </dgm:pt>
    <dgm:pt modelId="{A5C10E73-2194-4800-BEC0-22186DB3F0C3}" type="parTrans" cxnId="{5EAFEF98-FA33-4A3F-9B82-C3FEAF14962D}">
      <dgm:prSet/>
      <dgm:spPr/>
      <dgm:t>
        <a:bodyPr/>
        <a:lstStyle/>
        <a:p>
          <a:endParaRPr lang="en-US" sz="3000">
            <a:latin typeface="Calibri" panose="020F0502020204030204" pitchFamily="34" charset="0"/>
            <a:cs typeface="Calibri" panose="020F0502020204030204" pitchFamily="34" charset="0"/>
          </a:endParaRPr>
        </a:p>
      </dgm:t>
    </dgm:pt>
    <dgm:pt modelId="{3BC74C00-D5AA-4C59-BBD7-8DB4C360FB0A}" type="sibTrans" cxnId="{5EAFEF98-FA33-4A3F-9B82-C3FEAF14962D}">
      <dgm:prSet/>
      <dgm:spPr/>
      <dgm:t>
        <a:bodyPr/>
        <a:lstStyle/>
        <a:p>
          <a:endParaRPr lang="en-US" sz="3000">
            <a:latin typeface="Calibri" panose="020F0502020204030204" pitchFamily="34" charset="0"/>
            <a:cs typeface="Calibri" panose="020F0502020204030204" pitchFamily="34" charset="0"/>
          </a:endParaRPr>
        </a:p>
      </dgm:t>
    </dgm:pt>
    <dgm:pt modelId="{A9FE6BEA-BBFC-4D82-BFF8-16CA57ADEB27}">
      <dgm:prSet phldrT="[Text]" custT="1"/>
      <dgm:spPr/>
      <dgm:t>
        <a:bodyPr/>
        <a:lstStyle/>
        <a:p>
          <a:r>
            <a:rPr lang="en-US" sz="3000">
              <a:latin typeface="Calibri" panose="020F0502020204030204" pitchFamily="34" charset="0"/>
              <a:cs typeface="Calibri" panose="020F0502020204030204" pitchFamily="34" charset="0"/>
            </a:rPr>
            <a:t>Step 2: Strategic Plan Review</a:t>
          </a:r>
        </a:p>
      </dgm:t>
    </dgm:pt>
    <dgm:pt modelId="{3D7774BA-4780-49A7-BFAD-BD025F952648}" type="parTrans" cxnId="{F5854797-1E85-48C8-B7B5-D0481EF3BE54}">
      <dgm:prSet/>
      <dgm:spPr/>
      <dgm:t>
        <a:bodyPr/>
        <a:lstStyle/>
        <a:p>
          <a:endParaRPr lang="en-US" sz="3000">
            <a:latin typeface="Calibri" panose="020F0502020204030204" pitchFamily="34" charset="0"/>
            <a:cs typeface="Calibri" panose="020F0502020204030204" pitchFamily="34" charset="0"/>
          </a:endParaRPr>
        </a:p>
      </dgm:t>
    </dgm:pt>
    <dgm:pt modelId="{0524CFC9-0D50-4F79-8898-EE592AD3289A}" type="sibTrans" cxnId="{F5854797-1E85-48C8-B7B5-D0481EF3BE54}">
      <dgm:prSet/>
      <dgm:spPr/>
      <dgm:t>
        <a:bodyPr/>
        <a:lstStyle/>
        <a:p>
          <a:endParaRPr lang="en-US" sz="3000">
            <a:latin typeface="Calibri" panose="020F0502020204030204" pitchFamily="34" charset="0"/>
            <a:cs typeface="Calibri" panose="020F0502020204030204" pitchFamily="34" charset="0"/>
          </a:endParaRPr>
        </a:p>
      </dgm:t>
    </dgm:pt>
    <dgm:pt modelId="{E6BC8EA5-EB83-422B-B458-DFB17713B422}">
      <dgm:prSet phldrT="[Text]" custT="1"/>
      <dgm:spPr/>
      <dgm:t>
        <a:bodyPr/>
        <a:lstStyle/>
        <a:p>
          <a:pPr marL="1200150" indent="-1200150">
            <a:lnSpc>
              <a:spcPct val="100000"/>
            </a:lnSpc>
            <a:spcAft>
              <a:spcPts val="0"/>
            </a:spcAft>
          </a:pPr>
          <a:r>
            <a:rPr lang="en-US" sz="3000">
              <a:latin typeface="Calibri" panose="020F0502020204030204" pitchFamily="34" charset="0"/>
              <a:cs typeface="Calibri" panose="020F0502020204030204" pitchFamily="34" charset="0"/>
            </a:rPr>
            <a:t>Step 3: Budget Parameters</a:t>
          </a:r>
        </a:p>
        <a:p>
          <a:pPr marL="1314450" indent="-171450">
            <a:lnSpc>
              <a:spcPct val="100000"/>
            </a:lnSpc>
            <a:spcAft>
              <a:spcPts val="0"/>
            </a:spcAft>
          </a:pPr>
          <a:r>
            <a:rPr lang="en-US" sz="3000">
              <a:latin typeface="Calibri" panose="020F0502020204030204" pitchFamily="34" charset="0"/>
              <a:cs typeface="Calibri" panose="020F0502020204030204" pitchFamily="34" charset="0"/>
            </a:rPr>
            <a:t>(Strategic Priorities)</a:t>
          </a:r>
        </a:p>
      </dgm:t>
    </dgm:pt>
    <dgm:pt modelId="{94E50FCB-B4C9-4013-8A7A-F9F938219D09}" type="parTrans" cxnId="{1DD5E36A-F6AE-4F9F-82F0-92D1A7EDE24D}">
      <dgm:prSet/>
      <dgm:spPr/>
      <dgm:t>
        <a:bodyPr/>
        <a:lstStyle/>
        <a:p>
          <a:endParaRPr lang="en-US" sz="3000">
            <a:latin typeface="Calibri" panose="020F0502020204030204" pitchFamily="34" charset="0"/>
            <a:cs typeface="Calibri" panose="020F0502020204030204" pitchFamily="34" charset="0"/>
          </a:endParaRPr>
        </a:p>
      </dgm:t>
    </dgm:pt>
    <dgm:pt modelId="{E3882867-2CD3-4EE7-89A7-966C874E910B}" type="sibTrans" cxnId="{1DD5E36A-F6AE-4F9F-82F0-92D1A7EDE24D}">
      <dgm:prSet/>
      <dgm:spPr/>
      <dgm:t>
        <a:bodyPr/>
        <a:lstStyle/>
        <a:p>
          <a:endParaRPr lang="en-US" sz="3000">
            <a:latin typeface="Calibri" panose="020F0502020204030204" pitchFamily="34" charset="0"/>
            <a:cs typeface="Calibri" panose="020F0502020204030204" pitchFamily="34" charset="0"/>
          </a:endParaRPr>
        </a:p>
      </dgm:t>
    </dgm:pt>
    <dgm:pt modelId="{5DD040F2-CC33-4F77-8813-6E723B6EA7B7}">
      <dgm:prSet phldrT="[Text]" custT="1"/>
      <dgm:spPr/>
      <dgm:t>
        <a:bodyPr/>
        <a:lstStyle/>
        <a:p>
          <a:r>
            <a:rPr lang="en-US" sz="3000">
              <a:latin typeface="Calibri" panose="020F0502020204030204" pitchFamily="34" charset="0"/>
              <a:cs typeface="Calibri" panose="020F0502020204030204" pitchFamily="34" charset="0"/>
            </a:rPr>
            <a:t>Step 4: Budget Choices</a:t>
          </a:r>
        </a:p>
      </dgm:t>
    </dgm:pt>
    <dgm:pt modelId="{159B1FD7-D1A0-42D5-BE44-C0E0D8958360}" type="parTrans" cxnId="{5344CDDF-C32D-4D0A-9AE8-032A64BEB4A3}">
      <dgm:prSet/>
      <dgm:spPr/>
      <dgm:t>
        <a:bodyPr/>
        <a:lstStyle/>
        <a:p>
          <a:endParaRPr lang="en-US" sz="3000">
            <a:latin typeface="Calibri" panose="020F0502020204030204" pitchFamily="34" charset="0"/>
            <a:cs typeface="Calibri" panose="020F0502020204030204" pitchFamily="34" charset="0"/>
          </a:endParaRPr>
        </a:p>
      </dgm:t>
    </dgm:pt>
    <dgm:pt modelId="{9CF87B69-9F9F-456E-8C28-4C71A767952A}" type="sibTrans" cxnId="{5344CDDF-C32D-4D0A-9AE8-032A64BEB4A3}">
      <dgm:prSet/>
      <dgm:spPr/>
      <dgm:t>
        <a:bodyPr/>
        <a:lstStyle/>
        <a:p>
          <a:endParaRPr lang="en-US" sz="3000">
            <a:latin typeface="Calibri" panose="020F0502020204030204" pitchFamily="34" charset="0"/>
            <a:cs typeface="Calibri" panose="020F0502020204030204" pitchFamily="34" charset="0"/>
          </a:endParaRPr>
        </a:p>
      </dgm:t>
    </dgm:pt>
    <dgm:pt modelId="{AC3953E4-BCB7-4E36-B84A-8015FAAF5AE0}" type="pres">
      <dgm:prSet presAssocID="{E432792C-4683-460B-8C2C-E3684166E464}" presName="Name0" presStyleCnt="0">
        <dgm:presLayoutVars>
          <dgm:chMax val="7"/>
          <dgm:chPref val="7"/>
          <dgm:dir/>
        </dgm:presLayoutVars>
      </dgm:prSet>
      <dgm:spPr/>
    </dgm:pt>
    <dgm:pt modelId="{EBFD47AE-3475-4761-8A79-C73C35DD7F6D}" type="pres">
      <dgm:prSet presAssocID="{E432792C-4683-460B-8C2C-E3684166E464}" presName="Name1" presStyleCnt="0"/>
      <dgm:spPr/>
    </dgm:pt>
    <dgm:pt modelId="{6E567061-950C-4B2E-9A63-96DC96A367C8}" type="pres">
      <dgm:prSet presAssocID="{E432792C-4683-460B-8C2C-E3684166E464}" presName="cycle" presStyleCnt="0"/>
      <dgm:spPr/>
    </dgm:pt>
    <dgm:pt modelId="{8DECBDEB-2975-4018-873F-FE3C0AECEC12}" type="pres">
      <dgm:prSet presAssocID="{E432792C-4683-460B-8C2C-E3684166E464}" presName="srcNode" presStyleLbl="node1" presStyleIdx="0" presStyleCnt="4"/>
      <dgm:spPr/>
    </dgm:pt>
    <dgm:pt modelId="{620A8DB8-0569-4BF8-8AB9-63BF087919CF}" type="pres">
      <dgm:prSet presAssocID="{E432792C-4683-460B-8C2C-E3684166E464}" presName="conn" presStyleLbl="parChTrans1D2" presStyleIdx="0" presStyleCnt="1"/>
      <dgm:spPr/>
    </dgm:pt>
    <dgm:pt modelId="{D322DA67-28AC-47E0-9C2D-F393905A6896}" type="pres">
      <dgm:prSet presAssocID="{E432792C-4683-460B-8C2C-E3684166E464}" presName="extraNode" presStyleLbl="node1" presStyleIdx="0" presStyleCnt="4"/>
      <dgm:spPr/>
    </dgm:pt>
    <dgm:pt modelId="{4DF7EC8E-2C27-4414-9004-576BB4720269}" type="pres">
      <dgm:prSet presAssocID="{E432792C-4683-460B-8C2C-E3684166E464}" presName="dstNode" presStyleLbl="node1" presStyleIdx="0" presStyleCnt="4"/>
      <dgm:spPr/>
    </dgm:pt>
    <dgm:pt modelId="{E536B88F-8FC2-4CA7-958C-821C131E4CDF}" type="pres">
      <dgm:prSet presAssocID="{60B14AE1-BE8B-48F5-B9E4-627E3E3910A2}" presName="text_1" presStyleLbl="node1" presStyleIdx="0" presStyleCnt="4">
        <dgm:presLayoutVars>
          <dgm:bulletEnabled val="1"/>
        </dgm:presLayoutVars>
      </dgm:prSet>
      <dgm:spPr/>
    </dgm:pt>
    <dgm:pt modelId="{B224FC0C-B968-4632-913A-E223C5925D65}" type="pres">
      <dgm:prSet presAssocID="{60B14AE1-BE8B-48F5-B9E4-627E3E3910A2}" presName="accent_1" presStyleCnt="0"/>
      <dgm:spPr/>
    </dgm:pt>
    <dgm:pt modelId="{C2E29C9B-1B04-4D0F-884B-53184464A0CF}" type="pres">
      <dgm:prSet presAssocID="{60B14AE1-BE8B-48F5-B9E4-627E3E3910A2}" presName="accentRepeatNode" presStyleLbl="solidFgAcc1" presStyleIdx="0" presStyleCnt="4" custLinFactNeighborX="4039" custLinFactNeighborY="1536"/>
      <dgm:spPr>
        <a:blipFill rotWithShape="0">
          <a:blip xmlns:r="http://schemas.openxmlformats.org/officeDocument/2006/relationships" r:embed="rId1"/>
          <a:stretch>
            <a:fillRect/>
          </a:stretch>
        </a:blipFill>
      </dgm:spPr>
    </dgm:pt>
    <dgm:pt modelId="{975311A0-1439-46E2-8E1D-CB01AD834F95}" type="pres">
      <dgm:prSet presAssocID="{A9FE6BEA-BBFC-4D82-BFF8-16CA57ADEB27}" presName="text_2" presStyleLbl="node1" presStyleIdx="1" presStyleCnt="4">
        <dgm:presLayoutVars>
          <dgm:bulletEnabled val="1"/>
        </dgm:presLayoutVars>
      </dgm:prSet>
      <dgm:spPr/>
    </dgm:pt>
    <dgm:pt modelId="{45EBFAEE-A058-4127-A3E5-7248AE19A003}" type="pres">
      <dgm:prSet presAssocID="{A9FE6BEA-BBFC-4D82-BFF8-16CA57ADEB27}" presName="accent_2" presStyleCnt="0"/>
      <dgm:spPr/>
    </dgm:pt>
    <dgm:pt modelId="{C62BC85C-B34C-4F35-85DD-EF9C4FBEF2CF}" type="pres">
      <dgm:prSet presAssocID="{A9FE6BEA-BBFC-4D82-BFF8-16CA57ADEB27}" presName="accentRepeatNode" presStyleLbl="solidFgAcc1" presStyleIdx="1" presStyleCnt="4"/>
      <dgm:spPr>
        <a:blipFill rotWithShape="0">
          <a:blip xmlns:r="http://schemas.openxmlformats.org/officeDocument/2006/relationships" r:embed="rId1"/>
          <a:stretch>
            <a:fillRect/>
          </a:stretch>
        </a:blipFill>
      </dgm:spPr>
    </dgm:pt>
    <dgm:pt modelId="{5A4A04A5-4D00-4442-97C2-694047FE6AAC}" type="pres">
      <dgm:prSet presAssocID="{E6BC8EA5-EB83-422B-B458-DFB17713B422}" presName="text_3" presStyleLbl="node1" presStyleIdx="2" presStyleCnt="4" custScaleY="157423">
        <dgm:presLayoutVars>
          <dgm:bulletEnabled val="1"/>
        </dgm:presLayoutVars>
      </dgm:prSet>
      <dgm:spPr/>
    </dgm:pt>
    <dgm:pt modelId="{06872AE0-259D-4370-8B17-F0CF7B37B995}" type="pres">
      <dgm:prSet presAssocID="{E6BC8EA5-EB83-422B-B458-DFB17713B422}" presName="accent_3" presStyleCnt="0"/>
      <dgm:spPr/>
    </dgm:pt>
    <dgm:pt modelId="{75410455-6758-4137-A48C-492062AAE167}" type="pres">
      <dgm:prSet presAssocID="{E6BC8EA5-EB83-422B-B458-DFB17713B422}" presName="accentRepeatNode" presStyleLbl="solidFgAcc1" presStyleIdx="2" presStyleCnt="4"/>
      <dgm:spPr>
        <a:blipFill rotWithShape="0">
          <a:blip xmlns:r="http://schemas.openxmlformats.org/officeDocument/2006/relationships" r:embed="rId1"/>
          <a:stretch>
            <a:fillRect/>
          </a:stretch>
        </a:blipFill>
      </dgm:spPr>
    </dgm:pt>
    <dgm:pt modelId="{23AE5678-694C-4451-A071-1DA6A8872D1A}" type="pres">
      <dgm:prSet presAssocID="{5DD040F2-CC33-4F77-8813-6E723B6EA7B7}" presName="text_4" presStyleLbl="node1" presStyleIdx="3" presStyleCnt="4">
        <dgm:presLayoutVars>
          <dgm:bulletEnabled val="1"/>
        </dgm:presLayoutVars>
      </dgm:prSet>
      <dgm:spPr/>
    </dgm:pt>
    <dgm:pt modelId="{E4CBC7FB-330E-4280-9192-B2EEC750B62F}" type="pres">
      <dgm:prSet presAssocID="{5DD040F2-CC33-4F77-8813-6E723B6EA7B7}" presName="accent_4" presStyleCnt="0"/>
      <dgm:spPr/>
    </dgm:pt>
    <dgm:pt modelId="{A98F9A17-EE34-4534-B6D3-B3E4A48124DD}" type="pres">
      <dgm:prSet presAssocID="{5DD040F2-CC33-4F77-8813-6E723B6EA7B7}" presName="accentRepeatNode" presStyleLbl="solidFgAcc1" presStyleIdx="3" presStyleCnt="4" custLinFactNeighborX="-10433" custLinFactNeighborY="-6716"/>
      <dgm:spPr>
        <a:blipFill rotWithShape="0">
          <a:blip xmlns:r="http://schemas.openxmlformats.org/officeDocument/2006/relationships" r:embed="rId2"/>
          <a:stretch>
            <a:fillRect/>
          </a:stretch>
        </a:blipFill>
      </dgm:spPr>
    </dgm:pt>
  </dgm:ptLst>
  <dgm:cxnLst>
    <dgm:cxn modelId="{B76E3621-0090-411E-A61A-31D717923D34}" type="presOf" srcId="{3BC74C00-D5AA-4C59-BBD7-8DB4C360FB0A}" destId="{620A8DB8-0569-4BF8-8AB9-63BF087919CF}" srcOrd="0" destOrd="0" presId="urn:microsoft.com/office/officeart/2008/layout/VerticalCurvedList"/>
    <dgm:cxn modelId="{1DD5E36A-F6AE-4F9F-82F0-92D1A7EDE24D}" srcId="{E432792C-4683-460B-8C2C-E3684166E464}" destId="{E6BC8EA5-EB83-422B-B458-DFB17713B422}" srcOrd="2" destOrd="0" parTransId="{94E50FCB-B4C9-4013-8A7A-F9F938219D09}" sibTransId="{E3882867-2CD3-4EE7-89A7-966C874E910B}"/>
    <dgm:cxn modelId="{D5F21B4D-D4C8-474D-9D58-154ADD817668}" type="presOf" srcId="{60B14AE1-BE8B-48F5-B9E4-627E3E3910A2}" destId="{E536B88F-8FC2-4CA7-958C-821C131E4CDF}" srcOrd="0" destOrd="0" presId="urn:microsoft.com/office/officeart/2008/layout/VerticalCurvedList"/>
    <dgm:cxn modelId="{85C5BE70-23F4-4577-90B6-102FA0E03392}" type="presOf" srcId="{E6BC8EA5-EB83-422B-B458-DFB17713B422}" destId="{5A4A04A5-4D00-4442-97C2-694047FE6AAC}" srcOrd="0" destOrd="0" presId="urn:microsoft.com/office/officeart/2008/layout/VerticalCurvedList"/>
    <dgm:cxn modelId="{F5854797-1E85-48C8-B7B5-D0481EF3BE54}" srcId="{E432792C-4683-460B-8C2C-E3684166E464}" destId="{A9FE6BEA-BBFC-4D82-BFF8-16CA57ADEB27}" srcOrd="1" destOrd="0" parTransId="{3D7774BA-4780-49A7-BFAD-BD025F952648}" sibTransId="{0524CFC9-0D50-4F79-8898-EE592AD3289A}"/>
    <dgm:cxn modelId="{B547E197-3BAF-4F88-8DF3-8B3042EACD5D}" type="presOf" srcId="{A9FE6BEA-BBFC-4D82-BFF8-16CA57ADEB27}" destId="{975311A0-1439-46E2-8E1D-CB01AD834F95}" srcOrd="0" destOrd="0" presId="urn:microsoft.com/office/officeart/2008/layout/VerticalCurvedList"/>
    <dgm:cxn modelId="{5EAFEF98-FA33-4A3F-9B82-C3FEAF14962D}" srcId="{E432792C-4683-460B-8C2C-E3684166E464}" destId="{60B14AE1-BE8B-48F5-B9E4-627E3E3910A2}" srcOrd="0" destOrd="0" parTransId="{A5C10E73-2194-4800-BEC0-22186DB3F0C3}" sibTransId="{3BC74C00-D5AA-4C59-BBD7-8DB4C360FB0A}"/>
    <dgm:cxn modelId="{BF941FC0-236E-4A9D-9CA4-DE396DF0E4B9}" type="presOf" srcId="{5DD040F2-CC33-4F77-8813-6E723B6EA7B7}" destId="{23AE5678-694C-4451-A071-1DA6A8872D1A}" srcOrd="0" destOrd="0" presId="urn:microsoft.com/office/officeart/2008/layout/VerticalCurvedList"/>
    <dgm:cxn modelId="{FC66B1DD-C89E-43E5-A19E-1363B09A9F45}" type="presOf" srcId="{E432792C-4683-460B-8C2C-E3684166E464}" destId="{AC3953E4-BCB7-4E36-B84A-8015FAAF5AE0}" srcOrd="0" destOrd="0" presId="urn:microsoft.com/office/officeart/2008/layout/VerticalCurvedList"/>
    <dgm:cxn modelId="{5344CDDF-C32D-4D0A-9AE8-032A64BEB4A3}" srcId="{E432792C-4683-460B-8C2C-E3684166E464}" destId="{5DD040F2-CC33-4F77-8813-6E723B6EA7B7}" srcOrd="3" destOrd="0" parTransId="{159B1FD7-D1A0-42D5-BE44-C0E0D8958360}" sibTransId="{9CF87B69-9F9F-456E-8C28-4C71A767952A}"/>
    <dgm:cxn modelId="{0803FFE9-CF76-4DC2-9AAE-97E551545081}" type="presParOf" srcId="{AC3953E4-BCB7-4E36-B84A-8015FAAF5AE0}" destId="{EBFD47AE-3475-4761-8A79-C73C35DD7F6D}" srcOrd="0" destOrd="0" presId="urn:microsoft.com/office/officeart/2008/layout/VerticalCurvedList"/>
    <dgm:cxn modelId="{046B1926-8596-47B2-A1E6-CB5C9E1DCC4C}" type="presParOf" srcId="{EBFD47AE-3475-4761-8A79-C73C35DD7F6D}" destId="{6E567061-950C-4B2E-9A63-96DC96A367C8}" srcOrd="0" destOrd="0" presId="urn:microsoft.com/office/officeart/2008/layout/VerticalCurvedList"/>
    <dgm:cxn modelId="{0F468652-48C1-4EA2-9E5C-19062C564D63}" type="presParOf" srcId="{6E567061-950C-4B2E-9A63-96DC96A367C8}" destId="{8DECBDEB-2975-4018-873F-FE3C0AECEC12}" srcOrd="0" destOrd="0" presId="urn:microsoft.com/office/officeart/2008/layout/VerticalCurvedList"/>
    <dgm:cxn modelId="{70F94A50-869E-495F-8B5F-36BC278E716A}" type="presParOf" srcId="{6E567061-950C-4B2E-9A63-96DC96A367C8}" destId="{620A8DB8-0569-4BF8-8AB9-63BF087919CF}" srcOrd="1" destOrd="0" presId="urn:microsoft.com/office/officeart/2008/layout/VerticalCurvedList"/>
    <dgm:cxn modelId="{6243A819-1CBF-4B97-8C90-6C762D606ADD}" type="presParOf" srcId="{6E567061-950C-4B2E-9A63-96DC96A367C8}" destId="{D322DA67-28AC-47E0-9C2D-F393905A6896}" srcOrd="2" destOrd="0" presId="urn:microsoft.com/office/officeart/2008/layout/VerticalCurvedList"/>
    <dgm:cxn modelId="{350B2E05-5F30-4455-8DEB-A389A6A7437A}" type="presParOf" srcId="{6E567061-950C-4B2E-9A63-96DC96A367C8}" destId="{4DF7EC8E-2C27-4414-9004-576BB4720269}" srcOrd="3" destOrd="0" presId="urn:microsoft.com/office/officeart/2008/layout/VerticalCurvedList"/>
    <dgm:cxn modelId="{B00FEC2F-1214-4DB8-97F3-3271F1300D1D}" type="presParOf" srcId="{EBFD47AE-3475-4761-8A79-C73C35DD7F6D}" destId="{E536B88F-8FC2-4CA7-958C-821C131E4CDF}" srcOrd="1" destOrd="0" presId="urn:microsoft.com/office/officeart/2008/layout/VerticalCurvedList"/>
    <dgm:cxn modelId="{8C9267D2-7173-4535-88C5-5DFB769486B7}" type="presParOf" srcId="{EBFD47AE-3475-4761-8A79-C73C35DD7F6D}" destId="{B224FC0C-B968-4632-913A-E223C5925D65}" srcOrd="2" destOrd="0" presId="urn:microsoft.com/office/officeart/2008/layout/VerticalCurvedList"/>
    <dgm:cxn modelId="{3D88120D-0800-4971-AB7A-4DBF0F8DA78D}" type="presParOf" srcId="{B224FC0C-B968-4632-913A-E223C5925D65}" destId="{C2E29C9B-1B04-4D0F-884B-53184464A0CF}" srcOrd="0" destOrd="0" presId="urn:microsoft.com/office/officeart/2008/layout/VerticalCurvedList"/>
    <dgm:cxn modelId="{FF22FF7B-D991-4A2C-87F1-9350236BD959}" type="presParOf" srcId="{EBFD47AE-3475-4761-8A79-C73C35DD7F6D}" destId="{975311A0-1439-46E2-8E1D-CB01AD834F95}" srcOrd="3" destOrd="0" presId="urn:microsoft.com/office/officeart/2008/layout/VerticalCurvedList"/>
    <dgm:cxn modelId="{DB90A3B8-12D2-412F-802B-578E96A88D51}" type="presParOf" srcId="{EBFD47AE-3475-4761-8A79-C73C35DD7F6D}" destId="{45EBFAEE-A058-4127-A3E5-7248AE19A003}" srcOrd="4" destOrd="0" presId="urn:microsoft.com/office/officeart/2008/layout/VerticalCurvedList"/>
    <dgm:cxn modelId="{0767E0C7-1BAA-4A7B-B79A-209612477B19}" type="presParOf" srcId="{45EBFAEE-A058-4127-A3E5-7248AE19A003}" destId="{C62BC85C-B34C-4F35-85DD-EF9C4FBEF2CF}" srcOrd="0" destOrd="0" presId="urn:microsoft.com/office/officeart/2008/layout/VerticalCurvedList"/>
    <dgm:cxn modelId="{67DF4BAD-6E37-4ED5-A566-FC796546D814}" type="presParOf" srcId="{EBFD47AE-3475-4761-8A79-C73C35DD7F6D}" destId="{5A4A04A5-4D00-4442-97C2-694047FE6AAC}" srcOrd="5" destOrd="0" presId="urn:microsoft.com/office/officeart/2008/layout/VerticalCurvedList"/>
    <dgm:cxn modelId="{F0323098-8DE4-4C2A-86FE-146555B7918E}" type="presParOf" srcId="{EBFD47AE-3475-4761-8A79-C73C35DD7F6D}" destId="{06872AE0-259D-4370-8B17-F0CF7B37B995}" srcOrd="6" destOrd="0" presId="urn:microsoft.com/office/officeart/2008/layout/VerticalCurvedList"/>
    <dgm:cxn modelId="{D4E5D375-229A-4EA8-9E41-784566720B82}" type="presParOf" srcId="{06872AE0-259D-4370-8B17-F0CF7B37B995}" destId="{75410455-6758-4137-A48C-492062AAE167}" srcOrd="0" destOrd="0" presId="urn:microsoft.com/office/officeart/2008/layout/VerticalCurvedList"/>
    <dgm:cxn modelId="{1989E550-7EC2-44B3-9E6D-8C3260FF614E}" type="presParOf" srcId="{EBFD47AE-3475-4761-8A79-C73C35DD7F6D}" destId="{23AE5678-694C-4451-A071-1DA6A8872D1A}" srcOrd="7" destOrd="0" presId="urn:microsoft.com/office/officeart/2008/layout/VerticalCurvedList"/>
    <dgm:cxn modelId="{7A1701FA-3384-4DE1-A918-8BA3A90FECDC}" type="presParOf" srcId="{EBFD47AE-3475-4761-8A79-C73C35DD7F6D}" destId="{E4CBC7FB-330E-4280-9192-B2EEC750B62F}" srcOrd="8" destOrd="0" presId="urn:microsoft.com/office/officeart/2008/layout/VerticalCurvedList"/>
    <dgm:cxn modelId="{75E8A0F6-F9D9-4910-A42B-99C7B2E4C994}" type="presParOf" srcId="{E4CBC7FB-330E-4280-9192-B2EEC750B62F}" destId="{A98F9A17-EE34-4534-B6D3-B3E4A48124D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622D11C-167D-442A-B670-C2D9056104A8}" type="doc">
      <dgm:prSet loTypeId="urn:microsoft.com/office/officeart/2009/3/layout/StepUpProcess" loCatId="process" qsTypeId="urn:microsoft.com/office/officeart/2005/8/quickstyle/simple1" qsCatId="simple" csTypeId="urn:microsoft.com/office/officeart/2005/8/colors/accent1_2" csCatId="accent1" phldr="1"/>
      <dgm:spPr/>
    </dgm:pt>
    <dgm:pt modelId="{F8924C73-4D86-4725-8FB1-57E56105EE84}">
      <dgm:prSet phldrT="[Text]" custT="1"/>
      <dgm:spPr/>
      <dgm:t>
        <a:bodyPr/>
        <a:lstStyle/>
        <a:p>
          <a:r>
            <a:rPr lang="en-US" sz="1600" b="1" kern="1200">
              <a:solidFill>
                <a:schemeClr val="tx1"/>
              </a:solidFill>
            </a:rPr>
            <a:t>Step 1                             </a:t>
          </a:r>
          <a:r>
            <a:rPr lang="en-US" sz="1400" kern="1200"/>
            <a:t>Review and </a:t>
          </a:r>
          <a:r>
            <a:rPr lang="en-US" sz="1400" b="0" kern="1200">
              <a:solidFill>
                <a:schemeClr val="tx1"/>
              </a:solidFill>
            </a:rPr>
            <a:t>Update </a:t>
          </a:r>
          <a:r>
            <a:rPr lang="en-US" sz="1400" kern="1200"/>
            <a:t>Strategic Plan and Rank Strategic Priorities</a:t>
          </a:r>
        </a:p>
        <a:p>
          <a:r>
            <a:rPr lang="en-US" sz="1200" kern="1200">
              <a:solidFill>
                <a:srgbClr val="FF0000"/>
              </a:solidFill>
              <a:latin typeface="Calibri" panose="020F0502020204030204" pitchFamily="34" charset="0"/>
              <a:ea typeface="Calibri" panose="020F0502020204030204" pitchFamily="34" charset="0"/>
              <a:cs typeface="Times New Roman" panose="02020603050405020304" pitchFamily="18" charset="0"/>
            </a:rPr>
            <a:t>By end of Fall Semester</a:t>
          </a:r>
        </a:p>
      </dgm:t>
    </dgm:pt>
    <dgm:pt modelId="{1B894931-2724-420C-8A61-7C1E70BABCF8}" type="parTrans" cxnId="{85C7FFCE-9954-46A8-B2FC-659A90715629}">
      <dgm:prSet/>
      <dgm:spPr/>
      <dgm:t>
        <a:bodyPr/>
        <a:lstStyle/>
        <a:p>
          <a:endParaRPr lang="en-US"/>
        </a:p>
      </dgm:t>
    </dgm:pt>
    <dgm:pt modelId="{F73DC8A2-0FB7-4E4A-BE47-3082F4A8C365}" type="sibTrans" cxnId="{85C7FFCE-9954-46A8-B2FC-659A90715629}">
      <dgm:prSet/>
      <dgm:spPr/>
      <dgm:t>
        <a:bodyPr/>
        <a:lstStyle/>
        <a:p>
          <a:endParaRPr lang="en-US"/>
        </a:p>
      </dgm:t>
    </dgm:pt>
    <dgm:pt modelId="{6C3A5691-9935-4850-A7F8-C5616876CEF5}">
      <dgm:prSet phldrT="[Text]" custT="1"/>
      <dgm:spPr/>
      <dgm:t>
        <a:bodyPr/>
        <a:lstStyle/>
        <a:p>
          <a:r>
            <a:rPr lang="en-US" sz="1600" b="1" dirty="0"/>
            <a:t>Step 6               </a:t>
          </a:r>
          <a:r>
            <a:rPr lang="en-US" sz="1400" b="0" dirty="0">
              <a:latin typeface="+mn-lt"/>
            </a:rPr>
            <a:t>Principals:</a:t>
          </a:r>
          <a:r>
            <a:rPr lang="en-US" sz="1600" b="1" dirty="0"/>
            <a:t> </a:t>
          </a:r>
          <a:r>
            <a:rPr lang="en-US" sz="1400" b="0" dirty="0">
              <a:solidFill>
                <a:schemeClr val="tx1"/>
              </a:solidFill>
            </a:rPr>
            <a:t>HR Staffing Conferences Begin</a:t>
          </a:r>
        </a:p>
        <a:p>
          <a:r>
            <a:rPr lang="en-US" sz="1200" dirty="0">
              <a:solidFill>
                <a:srgbClr val="FF0000"/>
              </a:solidFill>
              <a:highlight>
                <a:srgbClr val="FFFF00"/>
              </a:highlight>
              <a:latin typeface="Calibri" panose="020F0502020204030204" pitchFamily="34" charset="0"/>
              <a:ea typeface="Times New Roman" panose="02020603050405020304" pitchFamily="18" charset="0"/>
              <a:cs typeface="Times New Roman" panose="02020603050405020304" pitchFamily="18" charset="0"/>
            </a:rPr>
            <a:t>March 2</a:t>
          </a:r>
          <a:r>
            <a:rPr lang="en-US" sz="1200" baseline="30000" dirty="0">
              <a:solidFill>
                <a:srgbClr val="FF0000"/>
              </a:solidFill>
              <a:highlight>
                <a:srgbClr val="FFFF00"/>
              </a:highlight>
              <a:latin typeface="Calibri" panose="020F0502020204030204" pitchFamily="34" charset="0"/>
              <a:ea typeface="Times New Roman" panose="02020603050405020304" pitchFamily="18" charset="0"/>
              <a:cs typeface="Times New Roman" panose="02020603050405020304" pitchFamily="18" charset="0"/>
            </a:rPr>
            <a:t>nd</a:t>
          </a:r>
          <a:r>
            <a:rPr lang="en-US" sz="1200" dirty="0">
              <a:solidFill>
                <a:srgbClr val="FF0000"/>
              </a:solidFill>
              <a:highlight>
                <a:srgbClr val="FFFF00"/>
              </a:highlight>
              <a:latin typeface="Calibri" panose="020F0502020204030204" pitchFamily="34" charset="0"/>
              <a:ea typeface="Times New Roman" panose="02020603050405020304" pitchFamily="18" charset="0"/>
              <a:cs typeface="Times New Roman" panose="02020603050405020304" pitchFamily="18" charset="0"/>
            </a:rPr>
            <a:t> </a:t>
          </a:r>
          <a:endParaRPr lang="en-US" sz="1200" dirty="0">
            <a:solidFill>
              <a:srgbClr val="FF0000"/>
            </a:solidFill>
            <a:highlight>
              <a:srgbClr val="FFFF00"/>
            </a:highlight>
          </a:endParaRPr>
        </a:p>
      </dgm:t>
    </dgm:pt>
    <dgm:pt modelId="{514B3F9E-6E52-4BB9-8D2A-A86237788CB3}" type="parTrans" cxnId="{5807ED4F-AD2F-4A0C-923E-4718945AB630}">
      <dgm:prSet/>
      <dgm:spPr/>
      <dgm:t>
        <a:bodyPr/>
        <a:lstStyle/>
        <a:p>
          <a:endParaRPr lang="en-US"/>
        </a:p>
      </dgm:t>
    </dgm:pt>
    <dgm:pt modelId="{546C7B9D-8902-484B-93BB-F909DF1C9C2A}" type="sibTrans" cxnId="{5807ED4F-AD2F-4A0C-923E-4718945AB630}">
      <dgm:prSet/>
      <dgm:spPr/>
      <dgm:t>
        <a:bodyPr/>
        <a:lstStyle/>
        <a:p>
          <a:endParaRPr lang="en-US"/>
        </a:p>
      </dgm:t>
    </dgm:pt>
    <dgm:pt modelId="{CC1B2A00-68A2-416B-8F3C-D16E0AA80116}">
      <dgm:prSet phldrT="[Text]" custT="1"/>
      <dgm:spPr/>
      <dgm:t>
        <a:bodyPr/>
        <a:lstStyle/>
        <a:p>
          <a:pPr>
            <a:lnSpc>
              <a:spcPct val="90000"/>
            </a:lnSpc>
            <a:spcAft>
              <a:spcPct val="35000"/>
            </a:spcAft>
          </a:pPr>
          <a:r>
            <a:rPr lang="en-US" sz="1600" b="1">
              <a:solidFill>
                <a:schemeClr val="tx1"/>
              </a:solidFill>
            </a:rPr>
            <a:t>Step 3              </a:t>
          </a:r>
          <a:r>
            <a:rPr lang="en-US" sz="1400"/>
            <a:t>GO Team Initial Budget Session: Allocation</a:t>
          </a:r>
        </a:p>
        <a:p>
          <a:pPr rtl="0">
            <a:lnSpc>
              <a:spcPct val="90000"/>
            </a:lnSpc>
            <a:spcAft>
              <a:spcPct val="35000"/>
            </a:spcAft>
          </a:pPr>
          <a:r>
            <a:rPr lang="en-US" sz="1200">
              <a:solidFill>
                <a:srgbClr val="FF0000"/>
              </a:solidFill>
            </a:rPr>
            <a:t>January 24 – </a:t>
          </a:r>
          <a:r>
            <a:rPr lang="en-US" sz="1200">
              <a:solidFill>
                <a:srgbClr val="FF0000"/>
              </a:solidFill>
              <a:latin typeface="Calibri"/>
            </a:rPr>
            <a:t>early February </a:t>
          </a:r>
          <a:endParaRPr lang="en-US" sz="1200"/>
        </a:p>
      </dgm:t>
    </dgm:pt>
    <dgm:pt modelId="{E0AF48FA-BB2A-4769-9C7A-86CFCDC01851}" type="sibTrans" cxnId="{30D3722B-C493-4CAF-A512-A778465F5D27}">
      <dgm:prSet/>
      <dgm:spPr/>
      <dgm:t>
        <a:bodyPr/>
        <a:lstStyle/>
        <a:p>
          <a:endParaRPr lang="en-US"/>
        </a:p>
      </dgm:t>
    </dgm:pt>
    <dgm:pt modelId="{E1AC98EC-CA43-46FF-BBD5-6CA3998B2768}" type="parTrans" cxnId="{30D3722B-C493-4CAF-A512-A778465F5D27}">
      <dgm:prSet/>
      <dgm:spPr/>
      <dgm:t>
        <a:bodyPr/>
        <a:lstStyle/>
        <a:p>
          <a:endParaRPr lang="en-US"/>
        </a:p>
      </dgm:t>
    </dgm:pt>
    <dgm:pt modelId="{21558AD2-F25A-4064-8C41-8BABC31C233B}">
      <dgm:prSet phldrT="[Text]" custT="1"/>
      <dgm:spPr/>
      <dgm:t>
        <a:bodyPr/>
        <a:lstStyle/>
        <a:p>
          <a:pPr>
            <a:lnSpc>
              <a:spcPct val="90000"/>
            </a:lnSpc>
            <a:spcAft>
              <a:spcPct val="35000"/>
            </a:spcAft>
          </a:pPr>
          <a:r>
            <a:rPr lang="en-US" sz="1600" b="1">
              <a:solidFill>
                <a:schemeClr val="tx1"/>
              </a:solidFill>
            </a:rPr>
            <a:t>Step 7      </a:t>
          </a:r>
          <a:r>
            <a:rPr lang="en-US" sz="1400"/>
            <a:t>GO Team Final Budget Approval Meeting</a:t>
          </a:r>
        </a:p>
        <a:p>
          <a:pPr>
            <a:lnSpc>
              <a:spcPct val="90000"/>
            </a:lnSpc>
            <a:spcAft>
              <a:spcPct val="35000"/>
            </a:spcAft>
          </a:pPr>
          <a:r>
            <a:rPr lang="en-US" sz="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Budgets Approved by  March 17 </a:t>
          </a:r>
          <a:endParaRPr lang="en-US" sz="1200" b="1">
            <a:solidFill>
              <a:srgbClr val="FF0000"/>
            </a:solidFill>
          </a:endParaRPr>
        </a:p>
      </dgm:t>
    </dgm:pt>
    <dgm:pt modelId="{E80B1696-2BA6-4E24-B4E5-695AF1A5F70E}" type="parTrans" cxnId="{18570773-4CDF-4C71-8E3E-1C3008BB213E}">
      <dgm:prSet/>
      <dgm:spPr/>
      <dgm:t>
        <a:bodyPr/>
        <a:lstStyle/>
        <a:p>
          <a:endParaRPr lang="en-US"/>
        </a:p>
      </dgm:t>
    </dgm:pt>
    <dgm:pt modelId="{81C21B7B-EDC2-410D-955E-9B1B40652905}" type="sibTrans" cxnId="{18570773-4CDF-4C71-8E3E-1C3008BB213E}">
      <dgm:prSet/>
      <dgm:spPr/>
      <dgm:t>
        <a:bodyPr/>
        <a:lstStyle/>
        <a:p>
          <a:endParaRPr lang="en-US"/>
        </a:p>
      </dgm:t>
    </dgm:pt>
    <dgm:pt modelId="{C8D17AA3-A208-483B-8C96-381C095C31D7}">
      <dgm:prSet custT="1"/>
      <dgm:spPr/>
      <dgm:t>
        <a:bodyPr/>
        <a:lstStyle/>
        <a:p>
          <a:pPr>
            <a:lnSpc>
              <a:spcPct val="100000"/>
            </a:lnSpc>
            <a:spcAft>
              <a:spcPts val="0"/>
            </a:spcAft>
          </a:pPr>
          <a:r>
            <a:rPr lang="en-US" sz="1600" b="1" kern="1200" dirty="0">
              <a:solidFill>
                <a:srgbClr val="000000"/>
              </a:solidFill>
              <a:latin typeface="Arial"/>
              <a:ea typeface="+mn-ea"/>
              <a:cs typeface="+mn-cs"/>
            </a:rPr>
            <a:t>Step 5	</a:t>
          </a:r>
        </a:p>
        <a:p>
          <a:pPr>
            <a:lnSpc>
              <a:spcPct val="100000"/>
            </a:lnSpc>
            <a:spcAft>
              <a:spcPts val="0"/>
            </a:spcAft>
          </a:pPr>
          <a:r>
            <a:rPr lang="en-US" sz="1400" kern="1200" dirty="0">
              <a:solidFill>
                <a:srgbClr val="000000">
                  <a:hueOff val="0"/>
                  <a:satOff val="0"/>
                  <a:lumOff val="0"/>
                  <a:alphaOff val="0"/>
                </a:srgbClr>
              </a:solidFill>
              <a:latin typeface="Arial"/>
              <a:ea typeface="+mn-ea"/>
              <a:cs typeface="+mn-cs"/>
            </a:rPr>
            <a:t>GO Team Feedback Session: Draft Budget Presented &amp; Discussed </a:t>
          </a:r>
          <a:r>
            <a:rPr lang="en-US" sz="1200" kern="1200" dirty="0">
              <a:solidFill>
                <a:srgbClr val="FF0000"/>
              </a:solidFill>
              <a:highlight>
                <a:srgbClr val="FFFF00"/>
              </a:highlight>
              <a:latin typeface="Calibri" panose="020F0502020204030204" pitchFamily="34" charset="0"/>
              <a:ea typeface="Times New Roman" panose="02020603050405020304" pitchFamily="18" charset="0"/>
              <a:cs typeface="Times New Roman" panose="02020603050405020304" pitchFamily="18" charset="0"/>
            </a:rPr>
            <a:t>February 16</a:t>
          </a:r>
          <a:r>
            <a:rPr lang="en-US" sz="1200" kern="1200" baseline="30000" dirty="0">
              <a:solidFill>
                <a:srgbClr val="FF0000"/>
              </a:solidFill>
              <a:highlight>
                <a:srgbClr val="FFFF00"/>
              </a:highlight>
              <a:latin typeface="Calibri" panose="020F0502020204030204" pitchFamily="34" charset="0"/>
              <a:ea typeface="Times New Roman" panose="02020603050405020304" pitchFamily="18" charset="0"/>
              <a:cs typeface="Times New Roman" panose="02020603050405020304" pitchFamily="18" charset="0"/>
            </a:rPr>
            <a:t>th</a:t>
          </a:r>
          <a:r>
            <a:rPr lang="en-US" sz="1200" kern="1200" dirty="0">
              <a:solidFill>
                <a:srgbClr val="FF0000"/>
              </a:solidFill>
              <a:highlight>
                <a:srgbClr val="FFFF00"/>
              </a:highlight>
              <a:latin typeface="Calibri" panose="020F0502020204030204" pitchFamily="34" charset="0"/>
              <a:ea typeface="Times New Roman" panose="02020603050405020304" pitchFamily="18" charset="0"/>
              <a:cs typeface="Times New Roman" panose="02020603050405020304" pitchFamily="18" charset="0"/>
            </a:rPr>
            <a:t> </a:t>
          </a:r>
          <a:endParaRPr lang="en-US" sz="1200" kern="12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dgm:t>
    </dgm:pt>
    <dgm:pt modelId="{3B997098-82AB-4C74-8419-5363C0AB47F2}" type="parTrans" cxnId="{6A345170-34F9-4D71-8B6E-678F979FD037}">
      <dgm:prSet/>
      <dgm:spPr/>
      <dgm:t>
        <a:bodyPr/>
        <a:lstStyle/>
        <a:p>
          <a:endParaRPr lang="en-US"/>
        </a:p>
      </dgm:t>
    </dgm:pt>
    <dgm:pt modelId="{A93F8B36-2852-4C1B-84AF-7AD526917B0A}" type="sibTrans" cxnId="{6A345170-34F9-4D71-8B6E-678F979FD037}">
      <dgm:prSet/>
      <dgm:spPr/>
      <dgm:t>
        <a:bodyPr/>
        <a:lstStyle/>
        <a:p>
          <a:endParaRPr lang="en-US"/>
        </a:p>
      </dgm:t>
    </dgm:pt>
    <dgm:pt modelId="{9BB649CE-74CD-4483-9383-CCF688F359CC}">
      <dgm:prSet phldrT="[Text]" custT="1"/>
      <dgm:spPr/>
      <dgm:t>
        <a:bodyPr/>
        <a:lstStyle/>
        <a:p>
          <a:pPr>
            <a:spcAft>
              <a:spcPct val="35000"/>
            </a:spcAft>
          </a:pPr>
          <a:r>
            <a:rPr lang="en-US" sz="1600" b="1">
              <a:solidFill>
                <a:schemeClr val="tx1"/>
              </a:solidFill>
            </a:rPr>
            <a:t>Step 4         </a:t>
          </a:r>
          <a:r>
            <a:rPr lang="en-US" sz="1400"/>
            <a:t> Principals: Associate Supt. Discussions and Review</a:t>
          </a:r>
        </a:p>
        <a:p>
          <a:pPr>
            <a:spcAft>
              <a:spcPct val="35000"/>
            </a:spcAft>
          </a:pPr>
          <a:r>
            <a:rPr lang="en-US" sz="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February</a:t>
          </a:r>
          <a:r>
            <a:rPr lang="en-US" sz="1200">
              <a:solidFill>
                <a:srgbClr val="FF0000"/>
              </a:solidFill>
              <a:latin typeface="Calibri" panose="020F0502020204030204" pitchFamily="34" charset="0"/>
              <a:cs typeface="Times New Roman" panose="02020603050405020304" pitchFamily="18" charset="0"/>
            </a:rPr>
            <a:t> (supports needed, specific challenges, coaching)</a:t>
          </a:r>
          <a:endParaRPr lang="en-US" sz="1200">
            <a:solidFill>
              <a:srgbClr val="FF0000"/>
            </a:solidFill>
          </a:endParaRPr>
        </a:p>
      </dgm:t>
    </dgm:pt>
    <dgm:pt modelId="{FAEB3748-C727-4F1E-8F4D-E9B2C7C7BF69}" type="sibTrans" cxnId="{CB60929E-05E0-4ABA-9631-BA5D2C827681}">
      <dgm:prSet/>
      <dgm:spPr/>
      <dgm:t>
        <a:bodyPr/>
        <a:lstStyle/>
        <a:p>
          <a:endParaRPr lang="en-US"/>
        </a:p>
      </dgm:t>
    </dgm:pt>
    <dgm:pt modelId="{637D4CDB-F178-4FDF-A411-3E5665E32BA7}" type="parTrans" cxnId="{CB60929E-05E0-4ABA-9631-BA5D2C827681}">
      <dgm:prSet/>
      <dgm:spPr/>
      <dgm:t>
        <a:bodyPr/>
        <a:lstStyle/>
        <a:p>
          <a:endParaRPr lang="en-US"/>
        </a:p>
      </dgm:t>
    </dgm:pt>
    <dgm:pt modelId="{CBFAD42E-BC13-4677-A698-C8417C853277}">
      <dgm:prSet phldrT="[Text]" custT="1"/>
      <dgm:spPr/>
      <dgm:t>
        <a:bodyPr/>
        <a:lstStyle/>
        <a:p>
          <a:pPr>
            <a:spcAft>
              <a:spcPct val="35000"/>
            </a:spcAft>
          </a:pPr>
          <a:r>
            <a:rPr lang="en-US" sz="1600" b="1">
              <a:solidFill>
                <a:schemeClr val="tx1"/>
              </a:solidFill>
            </a:rPr>
            <a:t>Step 2 </a:t>
          </a:r>
          <a:r>
            <a:rPr lang="en-US" sz="1400" b="0">
              <a:solidFill>
                <a:schemeClr val="tx1"/>
              </a:solidFill>
            </a:rPr>
            <a:t>P</a:t>
          </a:r>
          <a:r>
            <a:rPr lang="en-US" sz="1400" b="0"/>
            <a:t>ri</a:t>
          </a:r>
          <a:r>
            <a:rPr lang="en-US" sz="1400"/>
            <a:t>ncipals: Workshop   FY 24 Budget</a:t>
          </a:r>
        </a:p>
        <a:p>
          <a:pPr>
            <a:spcAft>
              <a:spcPct val="35000"/>
            </a:spcAft>
          </a:pPr>
          <a:r>
            <a:rPr lang="en-US" sz="1200">
              <a:solidFill>
                <a:srgbClr val="FF0000"/>
              </a:solidFill>
              <a:latin typeface="Calibri" panose="020F0502020204030204" pitchFamily="34" charset="0"/>
              <a:ea typeface="Calibri" panose="020F0502020204030204" pitchFamily="34" charset="0"/>
              <a:cs typeface="Times New Roman" panose="02020603050405020304" pitchFamily="18" charset="0"/>
            </a:rPr>
            <a:t>January 24 </a:t>
          </a:r>
          <a:r>
            <a:rPr lang="en-US" sz="1200" baseline="30000">
              <a:solidFill>
                <a:srgbClr val="FF0000"/>
              </a:solidFill>
              <a:latin typeface="Calibri" panose="020F0502020204030204" pitchFamily="34" charset="0"/>
              <a:ea typeface="Calibri" panose="020F0502020204030204" pitchFamily="34" charset="0"/>
              <a:cs typeface="Times New Roman" panose="02020603050405020304" pitchFamily="18" charset="0"/>
            </a:rPr>
            <a:t> </a:t>
          </a:r>
          <a:endParaRPr lang="en-US" sz="1200">
            <a:solidFill>
              <a:srgbClr val="FF0000"/>
            </a:solidFill>
          </a:endParaRPr>
        </a:p>
      </dgm:t>
    </dgm:pt>
    <dgm:pt modelId="{972FF622-4B2D-4CD6-BD1A-DCBE5152596B}" type="sibTrans" cxnId="{7782ACAD-5FAA-4E48-961E-E575494BDE88}">
      <dgm:prSet/>
      <dgm:spPr/>
      <dgm:t>
        <a:bodyPr/>
        <a:lstStyle/>
        <a:p>
          <a:endParaRPr lang="en-US"/>
        </a:p>
      </dgm:t>
    </dgm:pt>
    <dgm:pt modelId="{3607CAB8-443E-4D12-94DD-94CB93172344}" type="parTrans" cxnId="{7782ACAD-5FAA-4E48-961E-E575494BDE88}">
      <dgm:prSet/>
      <dgm:spPr/>
      <dgm:t>
        <a:bodyPr/>
        <a:lstStyle/>
        <a:p>
          <a:endParaRPr lang="en-US"/>
        </a:p>
      </dgm:t>
    </dgm:pt>
    <dgm:pt modelId="{2498E3BA-2372-4800-9DA6-6D733FF7EFA6}" type="pres">
      <dgm:prSet presAssocID="{7622D11C-167D-442A-B670-C2D9056104A8}" presName="rootnode" presStyleCnt="0">
        <dgm:presLayoutVars>
          <dgm:chMax/>
          <dgm:chPref/>
          <dgm:dir/>
          <dgm:animLvl val="lvl"/>
        </dgm:presLayoutVars>
      </dgm:prSet>
      <dgm:spPr/>
    </dgm:pt>
    <dgm:pt modelId="{975F245F-340E-4A6D-82DA-0CFCA58DA61C}" type="pres">
      <dgm:prSet presAssocID="{F8924C73-4D86-4725-8FB1-57E56105EE84}" presName="composite" presStyleCnt="0"/>
      <dgm:spPr/>
    </dgm:pt>
    <dgm:pt modelId="{689F55C4-EF77-4B54-A769-DDA99148F578}" type="pres">
      <dgm:prSet presAssocID="{F8924C73-4D86-4725-8FB1-57E56105EE84}" presName="LShape" presStyleLbl="alignNode1" presStyleIdx="0" presStyleCnt="13"/>
      <dgm:spPr/>
    </dgm:pt>
    <dgm:pt modelId="{B91B35EE-E2D6-4A65-85DB-E65F9D4FF12C}" type="pres">
      <dgm:prSet presAssocID="{F8924C73-4D86-4725-8FB1-57E56105EE84}" presName="ParentText" presStyleLbl="revTx" presStyleIdx="0" presStyleCnt="7">
        <dgm:presLayoutVars>
          <dgm:chMax val="0"/>
          <dgm:chPref val="0"/>
          <dgm:bulletEnabled val="1"/>
        </dgm:presLayoutVars>
      </dgm:prSet>
      <dgm:spPr/>
    </dgm:pt>
    <dgm:pt modelId="{BF36F651-9306-4FAE-98A3-35BD65F0CE8C}" type="pres">
      <dgm:prSet presAssocID="{F8924C73-4D86-4725-8FB1-57E56105EE84}" presName="Triangle" presStyleLbl="alignNode1" presStyleIdx="1" presStyleCnt="13"/>
      <dgm:spPr/>
    </dgm:pt>
    <dgm:pt modelId="{0BD5DA95-5DDD-4417-9472-191C6BDB4726}" type="pres">
      <dgm:prSet presAssocID="{F73DC8A2-0FB7-4E4A-BE47-3082F4A8C365}" presName="sibTrans" presStyleCnt="0"/>
      <dgm:spPr/>
    </dgm:pt>
    <dgm:pt modelId="{4810943E-2270-4D09-B267-F09C31449646}" type="pres">
      <dgm:prSet presAssocID="{F73DC8A2-0FB7-4E4A-BE47-3082F4A8C365}" presName="space" presStyleCnt="0"/>
      <dgm:spPr/>
    </dgm:pt>
    <dgm:pt modelId="{C965FC2B-49BB-4207-96D0-CB8CD2265B72}" type="pres">
      <dgm:prSet presAssocID="{CBFAD42E-BC13-4677-A698-C8417C853277}" presName="composite" presStyleCnt="0"/>
      <dgm:spPr/>
    </dgm:pt>
    <dgm:pt modelId="{535CEE06-ECFF-44EC-86F7-4C6E9CF188F5}" type="pres">
      <dgm:prSet presAssocID="{CBFAD42E-BC13-4677-A698-C8417C853277}" presName="LShape" presStyleLbl="alignNode1" presStyleIdx="2" presStyleCnt="13"/>
      <dgm:spPr/>
    </dgm:pt>
    <dgm:pt modelId="{E8B40589-00D1-4838-8AD8-123CD845CC3A}" type="pres">
      <dgm:prSet presAssocID="{CBFAD42E-BC13-4677-A698-C8417C853277}" presName="ParentText" presStyleLbl="revTx" presStyleIdx="1" presStyleCnt="7" custScaleX="113532">
        <dgm:presLayoutVars>
          <dgm:chMax val="0"/>
          <dgm:chPref val="0"/>
          <dgm:bulletEnabled val="1"/>
        </dgm:presLayoutVars>
      </dgm:prSet>
      <dgm:spPr/>
    </dgm:pt>
    <dgm:pt modelId="{CF777F59-7D55-4DCB-9264-A6427EA7C9F7}" type="pres">
      <dgm:prSet presAssocID="{CBFAD42E-BC13-4677-A698-C8417C853277}" presName="Triangle" presStyleLbl="alignNode1" presStyleIdx="3" presStyleCnt="13"/>
      <dgm:spPr/>
    </dgm:pt>
    <dgm:pt modelId="{1C5C2FED-7C6E-4ED2-8575-8BC29C96DEC5}" type="pres">
      <dgm:prSet presAssocID="{972FF622-4B2D-4CD6-BD1A-DCBE5152596B}" presName="sibTrans" presStyleCnt="0"/>
      <dgm:spPr/>
    </dgm:pt>
    <dgm:pt modelId="{8B65DF56-B765-4090-906A-95B9746AC362}" type="pres">
      <dgm:prSet presAssocID="{972FF622-4B2D-4CD6-BD1A-DCBE5152596B}" presName="space" presStyleCnt="0"/>
      <dgm:spPr/>
    </dgm:pt>
    <dgm:pt modelId="{908C47AB-8F98-47BA-898E-DC7D65637736}" type="pres">
      <dgm:prSet presAssocID="{CC1B2A00-68A2-416B-8F3C-D16E0AA80116}" presName="composite" presStyleCnt="0"/>
      <dgm:spPr/>
    </dgm:pt>
    <dgm:pt modelId="{AFF28D42-0F29-47D9-9B3E-DF943D18FA80}" type="pres">
      <dgm:prSet presAssocID="{CC1B2A00-68A2-416B-8F3C-D16E0AA80116}" presName="LShape" presStyleLbl="alignNode1" presStyleIdx="4" presStyleCnt="13"/>
      <dgm:spPr/>
    </dgm:pt>
    <dgm:pt modelId="{A01F39AB-3E94-413F-B395-2CF4CF9063BE}" type="pres">
      <dgm:prSet presAssocID="{CC1B2A00-68A2-416B-8F3C-D16E0AA80116}" presName="ParentText" presStyleLbl="revTx" presStyleIdx="2" presStyleCnt="7" custScaleX="115776">
        <dgm:presLayoutVars>
          <dgm:chMax val="0"/>
          <dgm:chPref val="0"/>
          <dgm:bulletEnabled val="1"/>
        </dgm:presLayoutVars>
      </dgm:prSet>
      <dgm:spPr/>
    </dgm:pt>
    <dgm:pt modelId="{0B6A4153-48F2-495A-8F36-EF367C3A1F65}" type="pres">
      <dgm:prSet presAssocID="{CC1B2A00-68A2-416B-8F3C-D16E0AA80116}" presName="Triangle" presStyleLbl="alignNode1" presStyleIdx="5" presStyleCnt="13"/>
      <dgm:spPr/>
    </dgm:pt>
    <dgm:pt modelId="{DD2648EF-4568-48AE-B393-56A88C3F0DAC}" type="pres">
      <dgm:prSet presAssocID="{E0AF48FA-BB2A-4769-9C7A-86CFCDC01851}" presName="sibTrans" presStyleCnt="0"/>
      <dgm:spPr/>
    </dgm:pt>
    <dgm:pt modelId="{5FAE9D50-B64E-4DAD-BF8D-97A561EB2379}" type="pres">
      <dgm:prSet presAssocID="{E0AF48FA-BB2A-4769-9C7A-86CFCDC01851}" presName="space" presStyleCnt="0"/>
      <dgm:spPr/>
    </dgm:pt>
    <dgm:pt modelId="{0A2D04DC-47C6-40F6-A8BE-6502636A5C77}" type="pres">
      <dgm:prSet presAssocID="{9BB649CE-74CD-4483-9383-CCF688F359CC}" presName="composite" presStyleCnt="0"/>
      <dgm:spPr/>
    </dgm:pt>
    <dgm:pt modelId="{9FBF0191-82AE-4B85-AB7D-420573696E44}" type="pres">
      <dgm:prSet presAssocID="{9BB649CE-74CD-4483-9383-CCF688F359CC}" presName="LShape" presStyleLbl="alignNode1" presStyleIdx="6" presStyleCnt="13"/>
      <dgm:spPr/>
    </dgm:pt>
    <dgm:pt modelId="{7607999D-1219-4E19-B4D8-80FBD9B53FC0}" type="pres">
      <dgm:prSet presAssocID="{9BB649CE-74CD-4483-9383-CCF688F359CC}" presName="ParentText" presStyleLbl="revTx" presStyleIdx="3" presStyleCnt="7" custScaleX="133579" custScaleY="112816" custLinFactNeighborX="5129" custLinFactNeighborY="7614">
        <dgm:presLayoutVars>
          <dgm:chMax val="0"/>
          <dgm:chPref val="0"/>
          <dgm:bulletEnabled val="1"/>
        </dgm:presLayoutVars>
      </dgm:prSet>
      <dgm:spPr/>
    </dgm:pt>
    <dgm:pt modelId="{14D6D005-BE49-4BAB-95C3-4B8C975E012F}" type="pres">
      <dgm:prSet presAssocID="{9BB649CE-74CD-4483-9383-CCF688F359CC}" presName="Triangle" presStyleLbl="alignNode1" presStyleIdx="7" presStyleCnt="13"/>
      <dgm:spPr/>
    </dgm:pt>
    <dgm:pt modelId="{87884C7A-A768-4540-837E-C4BAD8EA01B8}" type="pres">
      <dgm:prSet presAssocID="{FAEB3748-C727-4F1E-8F4D-E9B2C7C7BF69}" presName="sibTrans" presStyleCnt="0"/>
      <dgm:spPr/>
    </dgm:pt>
    <dgm:pt modelId="{43F8EE71-C638-4E74-A8ED-9738EC1365CE}" type="pres">
      <dgm:prSet presAssocID="{FAEB3748-C727-4F1E-8F4D-E9B2C7C7BF69}" presName="space" presStyleCnt="0"/>
      <dgm:spPr/>
    </dgm:pt>
    <dgm:pt modelId="{2AB66FAE-F84B-4A23-BA2A-28334E8E5FC2}" type="pres">
      <dgm:prSet presAssocID="{C8D17AA3-A208-483B-8C96-381C095C31D7}" presName="composite" presStyleCnt="0"/>
      <dgm:spPr/>
    </dgm:pt>
    <dgm:pt modelId="{60FDA0B3-F01D-4F1B-9F9A-6225954E5703}" type="pres">
      <dgm:prSet presAssocID="{C8D17AA3-A208-483B-8C96-381C095C31D7}" presName="LShape" presStyleLbl="alignNode1" presStyleIdx="8" presStyleCnt="13"/>
      <dgm:spPr/>
    </dgm:pt>
    <dgm:pt modelId="{206A2E6F-C869-44E6-99A4-DF2204F37ADC}" type="pres">
      <dgm:prSet presAssocID="{C8D17AA3-A208-483B-8C96-381C095C31D7}" presName="ParentText" presStyleLbl="revTx" presStyleIdx="4" presStyleCnt="7" custScaleX="126825" custLinFactNeighborX="10487" custLinFactNeighborY="3022">
        <dgm:presLayoutVars>
          <dgm:chMax val="0"/>
          <dgm:chPref val="0"/>
          <dgm:bulletEnabled val="1"/>
        </dgm:presLayoutVars>
      </dgm:prSet>
      <dgm:spPr/>
    </dgm:pt>
    <dgm:pt modelId="{83CE1626-AB3F-41DF-AF17-CD304E816755}" type="pres">
      <dgm:prSet presAssocID="{C8D17AA3-A208-483B-8C96-381C095C31D7}" presName="Triangle" presStyleLbl="alignNode1" presStyleIdx="9" presStyleCnt="13"/>
      <dgm:spPr/>
    </dgm:pt>
    <dgm:pt modelId="{811AB4EA-2F99-4FD8-8AB8-C213AA828537}" type="pres">
      <dgm:prSet presAssocID="{A93F8B36-2852-4C1B-84AF-7AD526917B0A}" presName="sibTrans" presStyleCnt="0"/>
      <dgm:spPr/>
    </dgm:pt>
    <dgm:pt modelId="{399A808E-D84B-45C0-ADD9-F26DC821D206}" type="pres">
      <dgm:prSet presAssocID="{A93F8B36-2852-4C1B-84AF-7AD526917B0A}" presName="space" presStyleCnt="0"/>
      <dgm:spPr/>
    </dgm:pt>
    <dgm:pt modelId="{08AF6A84-50E5-448C-B0BB-DFDE07103B81}" type="pres">
      <dgm:prSet presAssocID="{6C3A5691-9935-4850-A7F8-C5616876CEF5}" presName="composite" presStyleCnt="0"/>
      <dgm:spPr/>
    </dgm:pt>
    <dgm:pt modelId="{D4CD74FB-0076-48E4-A550-69AC7C4860B0}" type="pres">
      <dgm:prSet presAssocID="{6C3A5691-9935-4850-A7F8-C5616876CEF5}" presName="LShape" presStyleLbl="alignNode1" presStyleIdx="10" presStyleCnt="13"/>
      <dgm:spPr/>
    </dgm:pt>
    <dgm:pt modelId="{4815C9C2-7172-49B5-AAA4-580ECA3DFE29}" type="pres">
      <dgm:prSet presAssocID="{6C3A5691-9935-4850-A7F8-C5616876CEF5}" presName="ParentText" presStyleLbl="revTx" presStyleIdx="5" presStyleCnt="7" custScaleX="126878" custLinFactNeighborX="7821" custLinFactNeighborY="-81">
        <dgm:presLayoutVars>
          <dgm:chMax val="0"/>
          <dgm:chPref val="0"/>
          <dgm:bulletEnabled val="1"/>
        </dgm:presLayoutVars>
      </dgm:prSet>
      <dgm:spPr/>
    </dgm:pt>
    <dgm:pt modelId="{8A8BDF46-5CD7-4385-AD19-1595B30DFB05}" type="pres">
      <dgm:prSet presAssocID="{6C3A5691-9935-4850-A7F8-C5616876CEF5}" presName="Triangle" presStyleLbl="alignNode1" presStyleIdx="11" presStyleCnt="13"/>
      <dgm:spPr/>
    </dgm:pt>
    <dgm:pt modelId="{17A7E199-E325-4F07-95D1-192F577ADC15}" type="pres">
      <dgm:prSet presAssocID="{546C7B9D-8902-484B-93BB-F909DF1C9C2A}" presName="sibTrans" presStyleCnt="0"/>
      <dgm:spPr/>
    </dgm:pt>
    <dgm:pt modelId="{83B42AB0-A56E-435B-9696-1CCA367C3CE1}" type="pres">
      <dgm:prSet presAssocID="{546C7B9D-8902-484B-93BB-F909DF1C9C2A}" presName="space" presStyleCnt="0"/>
      <dgm:spPr/>
    </dgm:pt>
    <dgm:pt modelId="{AE4B6FA8-1C38-4452-8C5D-543169048279}" type="pres">
      <dgm:prSet presAssocID="{21558AD2-F25A-4064-8C41-8BABC31C233B}" presName="composite" presStyleCnt="0"/>
      <dgm:spPr/>
    </dgm:pt>
    <dgm:pt modelId="{8A1A3D19-1A7E-45DE-8891-BC02139E754B}" type="pres">
      <dgm:prSet presAssocID="{21558AD2-F25A-4064-8C41-8BABC31C233B}" presName="LShape" presStyleLbl="alignNode1" presStyleIdx="12" presStyleCnt="13"/>
      <dgm:spPr/>
    </dgm:pt>
    <dgm:pt modelId="{EBFC99F0-AC0E-4E80-8864-5ADBF875329D}" type="pres">
      <dgm:prSet presAssocID="{21558AD2-F25A-4064-8C41-8BABC31C233B}" presName="ParentText" presStyleLbl="revTx" presStyleIdx="6" presStyleCnt="7" custLinFactNeighborX="-1160" custLinFactNeighborY="2457">
        <dgm:presLayoutVars>
          <dgm:chMax val="0"/>
          <dgm:chPref val="0"/>
          <dgm:bulletEnabled val="1"/>
        </dgm:presLayoutVars>
      </dgm:prSet>
      <dgm:spPr/>
    </dgm:pt>
  </dgm:ptLst>
  <dgm:cxnLst>
    <dgm:cxn modelId="{30D3722B-C493-4CAF-A512-A778465F5D27}" srcId="{7622D11C-167D-442A-B670-C2D9056104A8}" destId="{CC1B2A00-68A2-416B-8F3C-D16E0AA80116}" srcOrd="2" destOrd="0" parTransId="{E1AC98EC-CA43-46FF-BBD5-6CA3998B2768}" sibTransId="{E0AF48FA-BB2A-4769-9C7A-86CFCDC01851}"/>
    <dgm:cxn modelId="{6CAE1C42-3F55-48CA-B0D4-5C08DE21E1DA}" type="presOf" srcId="{9BB649CE-74CD-4483-9383-CCF688F359CC}" destId="{7607999D-1219-4E19-B4D8-80FBD9B53FC0}" srcOrd="0" destOrd="0" presId="urn:microsoft.com/office/officeart/2009/3/layout/StepUpProcess"/>
    <dgm:cxn modelId="{ECF8CD4C-0AA6-4D27-A324-93A1688AB263}" type="presOf" srcId="{7622D11C-167D-442A-B670-C2D9056104A8}" destId="{2498E3BA-2372-4800-9DA6-6D733FF7EFA6}" srcOrd="0" destOrd="0" presId="urn:microsoft.com/office/officeart/2009/3/layout/StepUpProcess"/>
    <dgm:cxn modelId="{5807ED4F-AD2F-4A0C-923E-4718945AB630}" srcId="{7622D11C-167D-442A-B670-C2D9056104A8}" destId="{6C3A5691-9935-4850-A7F8-C5616876CEF5}" srcOrd="5" destOrd="0" parTransId="{514B3F9E-6E52-4BB9-8D2A-A86237788CB3}" sibTransId="{546C7B9D-8902-484B-93BB-F909DF1C9C2A}"/>
    <dgm:cxn modelId="{6A345170-34F9-4D71-8B6E-678F979FD037}" srcId="{7622D11C-167D-442A-B670-C2D9056104A8}" destId="{C8D17AA3-A208-483B-8C96-381C095C31D7}" srcOrd="4" destOrd="0" parTransId="{3B997098-82AB-4C74-8419-5363C0AB47F2}" sibTransId="{A93F8B36-2852-4C1B-84AF-7AD526917B0A}"/>
    <dgm:cxn modelId="{18570773-4CDF-4C71-8E3E-1C3008BB213E}" srcId="{7622D11C-167D-442A-B670-C2D9056104A8}" destId="{21558AD2-F25A-4064-8C41-8BABC31C233B}" srcOrd="6" destOrd="0" parTransId="{E80B1696-2BA6-4E24-B4E5-695AF1A5F70E}" sibTransId="{81C21B7B-EDC2-410D-955E-9B1B40652905}"/>
    <dgm:cxn modelId="{C1000B73-EF4C-4FC5-8AD1-35877C8A438C}" type="presOf" srcId="{6C3A5691-9935-4850-A7F8-C5616876CEF5}" destId="{4815C9C2-7172-49B5-AAA4-580ECA3DFE29}" srcOrd="0" destOrd="0" presId="urn:microsoft.com/office/officeart/2009/3/layout/StepUpProcess"/>
    <dgm:cxn modelId="{9B4A3682-A021-4510-8910-DDE108AC5476}" type="presOf" srcId="{21558AD2-F25A-4064-8C41-8BABC31C233B}" destId="{EBFC99F0-AC0E-4E80-8864-5ADBF875329D}" srcOrd="0" destOrd="0" presId="urn:microsoft.com/office/officeart/2009/3/layout/StepUpProcess"/>
    <dgm:cxn modelId="{C025C187-2BBC-4312-A0E1-790FC9683A11}" type="presOf" srcId="{CC1B2A00-68A2-416B-8F3C-D16E0AA80116}" destId="{A01F39AB-3E94-413F-B395-2CF4CF9063BE}" srcOrd="0" destOrd="0" presId="urn:microsoft.com/office/officeart/2009/3/layout/StepUpProcess"/>
    <dgm:cxn modelId="{66F41692-1357-4751-855C-F86130F69799}" type="presOf" srcId="{CBFAD42E-BC13-4677-A698-C8417C853277}" destId="{E8B40589-00D1-4838-8AD8-123CD845CC3A}" srcOrd="0" destOrd="0" presId="urn:microsoft.com/office/officeart/2009/3/layout/StepUpProcess"/>
    <dgm:cxn modelId="{CB60929E-05E0-4ABA-9631-BA5D2C827681}" srcId="{7622D11C-167D-442A-B670-C2D9056104A8}" destId="{9BB649CE-74CD-4483-9383-CCF688F359CC}" srcOrd="3" destOrd="0" parTransId="{637D4CDB-F178-4FDF-A411-3E5665E32BA7}" sibTransId="{FAEB3748-C727-4F1E-8F4D-E9B2C7C7BF69}"/>
    <dgm:cxn modelId="{A85EA2A0-9A8E-4EED-955C-A6F76A1037B2}" type="presOf" srcId="{F8924C73-4D86-4725-8FB1-57E56105EE84}" destId="{B91B35EE-E2D6-4A65-85DB-E65F9D4FF12C}" srcOrd="0" destOrd="0" presId="urn:microsoft.com/office/officeart/2009/3/layout/StepUpProcess"/>
    <dgm:cxn modelId="{7782ACAD-5FAA-4E48-961E-E575494BDE88}" srcId="{7622D11C-167D-442A-B670-C2D9056104A8}" destId="{CBFAD42E-BC13-4677-A698-C8417C853277}" srcOrd="1" destOrd="0" parTransId="{3607CAB8-443E-4D12-94DD-94CB93172344}" sibTransId="{972FF622-4B2D-4CD6-BD1A-DCBE5152596B}"/>
    <dgm:cxn modelId="{98CE18C5-F332-4CCC-8953-53AED8DEF88B}" type="presOf" srcId="{C8D17AA3-A208-483B-8C96-381C095C31D7}" destId="{206A2E6F-C869-44E6-99A4-DF2204F37ADC}" srcOrd="0" destOrd="0" presId="urn:microsoft.com/office/officeart/2009/3/layout/StepUpProcess"/>
    <dgm:cxn modelId="{85C7FFCE-9954-46A8-B2FC-659A90715629}" srcId="{7622D11C-167D-442A-B670-C2D9056104A8}" destId="{F8924C73-4D86-4725-8FB1-57E56105EE84}" srcOrd="0" destOrd="0" parTransId="{1B894931-2724-420C-8A61-7C1E70BABCF8}" sibTransId="{F73DC8A2-0FB7-4E4A-BE47-3082F4A8C365}"/>
    <dgm:cxn modelId="{67DA70A5-0838-4BFF-937E-2A7F539022EA}" type="presParOf" srcId="{2498E3BA-2372-4800-9DA6-6D733FF7EFA6}" destId="{975F245F-340E-4A6D-82DA-0CFCA58DA61C}" srcOrd="0" destOrd="0" presId="urn:microsoft.com/office/officeart/2009/3/layout/StepUpProcess"/>
    <dgm:cxn modelId="{B04495D2-D40F-4C64-AD96-FF9800E5010E}" type="presParOf" srcId="{975F245F-340E-4A6D-82DA-0CFCA58DA61C}" destId="{689F55C4-EF77-4B54-A769-DDA99148F578}" srcOrd="0" destOrd="0" presId="urn:microsoft.com/office/officeart/2009/3/layout/StepUpProcess"/>
    <dgm:cxn modelId="{F414E613-A10B-4192-B6DC-7472EF8C29CF}" type="presParOf" srcId="{975F245F-340E-4A6D-82DA-0CFCA58DA61C}" destId="{B91B35EE-E2D6-4A65-85DB-E65F9D4FF12C}" srcOrd="1" destOrd="0" presId="urn:microsoft.com/office/officeart/2009/3/layout/StepUpProcess"/>
    <dgm:cxn modelId="{4A0207D5-DC3E-4268-9089-81DB82D12278}" type="presParOf" srcId="{975F245F-340E-4A6D-82DA-0CFCA58DA61C}" destId="{BF36F651-9306-4FAE-98A3-35BD65F0CE8C}" srcOrd="2" destOrd="0" presId="urn:microsoft.com/office/officeart/2009/3/layout/StepUpProcess"/>
    <dgm:cxn modelId="{36B1D6DE-5A5E-480F-9F31-2550A3AD3B0F}" type="presParOf" srcId="{2498E3BA-2372-4800-9DA6-6D733FF7EFA6}" destId="{0BD5DA95-5DDD-4417-9472-191C6BDB4726}" srcOrd="1" destOrd="0" presId="urn:microsoft.com/office/officeart/2009/3/layout/StepUpProcess"/>
    <dgm:cxn modelId="{4A17FD4A-845E-47E6-9F60-F97341B07D8F}" type="presParOf" srcId="{0BD5DA95-5DDD-4417-9472-191C6BDB4726}" destId="{4810943E-2270-4D09-B267-F09C31449646}" srcOrd="0" destOrd="0" presId="urn:microsoft.com/office/officeart/2009/3/layout/StepUpProcess"/>
    <dgm:cxn modelId="{21BE2F24-D485-4EC3-A523-86B944EAEDAA}" type="presParOf" srcId="{2498E3BA-2372-4800-9DA6-6D733FF7EFA6}" destId="{C965FC2B-49BB-4207-96D0-CB8CD2265B72}" srcOrd="2" destOrd="0" presId="urn:microsoft.com/office/officeart/2009/3/layout/StepUpProcess"/>
    <dgm:cxn modelId="{95F2FC5C-E11B-4878-8802-C3D0ADF113D9}" type="presParOf" srcId="{C965FC2B-49BB-4207-96D0-CB8CD2265B72}" destId="{535CEE06-ECFF-44EC-86F7-4C6E9CF188F5}" srcOrd="0" destOrd="0" presId="urn:microsoft.com/office/officeart/2009/3/layout/StepUpProcess"/>
    <dgm:cxn modelId="{C2B5620F-4CBF-40F9-99B6-260293013D60}" type="presParOf" srcId="{C965FC2B-49BB-4207-96D0-CB8CD2265B72}" destId="{E8B40589-00D1-4838-8AD8-123CD845CC3A}" srcOrd="1" destOrd="0" presId="urn:microsoft.com/office/officeart/2009/3/layout/StepUpProcess"/>
    <dgm:cxn modelId="{7D9C745A-E070-4128-9536-1F3FA7196BB9}" type="presParOf" srcId="{C965FC2B-49BB-4207-96D0-CB8CD2265B72}" destId="{CF777F59-7D55-4DCB-9264-A6427EA7C9F7}" srcOrd="2" destOrd="0" presId="urn:microsoft.com/office/officeart/2009/3/layout/StepUpProcess"/>
    <dgm:cxn modelId="{06F0C0D9-3066-4818-B4CA-86647278339F}" type="presParOf" srcId="{2498E3BA-2372-4800-9DA6-6D733FF7EFA6}" destId="{1C5C2FED-7C6E-4ED2-8575-8BC29C96DEC5}" srcOrd="3" destOrd="0" presId="urn:microsoft.com/office/officeart/2009/3/layout/StepUpProcess"/>
    <dgm:cxn modelId="{3FABE2AA-822D-4805-A25E-6A4F0DBA704B}" type="presParOf" srcId="{1C5C2FED-7C6E-4ED2-8575-8BC29C96DEC5}" destId="{8B65DF56-B765-4090-906A-95B9746AC362}" srcOrd="0" destOrd="0" presId="urn:microsoft.com/office/officeart/2009/3/layout/StepUpProcess"/>
    <dgm:cxn modelId="{C633DB9C-1325-4F54-99D8-CA93ABB89E88}" type="presParOf" srcId="{2498E3BA-2372-4800-9DA6-6D733FF7EFA6}" destId="{908C47AB-8F98-47BA-898E-DC7D65637736}" srcOrd="4" destOrd="0" presId="urn:microsoft.com/office/officeart/2009/3/layout/StepUpProcess"/>
    <dgm:cxn modelId="{D5CFA122-BBC3-48D5-AD68-0793DE83CDDD}" type="presParOf" srcId="{908C47AB-8F98-47BA-898E-DC7D65637736}" destId="{AFF28D42-0F29-47D9-9B3E-DF943D18FA80}" srcOrd="0" destOrd="0" presId="urn:microsoft.com/office/officeart/2009/3/layout/StepUpProcess"/>
    <dgm:cxn modelId="{50D91B2B-A262-458C-A38F-8ED14DC6BDF0}" type="presParOf" srcId="{908C47AB-8F98-47BA-898E-DC7D65637736}" destId="{A01F39AB-3E94-413F-B395-2CF4CF9063BE}" srcOrd="1" destOrd="0" presId="urn:microsoft.com/office/officeart/2009/3/layout/StepUpProcess"/>
    <dgm:cxn modelId="{AC3827DC-DB45-4821-90DD-AD3F17EF53ED}" type="presParOf" srcId="{908C47AB-8F98-47BA-898E-DC7D65637736}" destId="{0B6A4153-48F2-495A-8F36-EF367C3A1F65}" srcOrd="2" destOrd="0" presId="urn:microsoft.com/office/officeart/2009/3/layout/StepUpProcess"/>
    <dgm:cxn modelId="{87EEDBE2-51AF-45E0-8F2D-3C2DEB1DBE50}" type="presParOf" srcId="{2498E3BA-2372-4800-9DA6-6D733FF7EFA6}" destId="{DD2648EF-4568-48AE-B393-56A88C3F0DAC}" srcOrd="5" destOrd="0" presId="urn:microsoft.com/office/officeart/2009/3/layout/StepUpProcess"/>
    <dgm:cxn modelId="{A625793B-6D63-4667-8F8C-B7580698627A}" type="presParOf" srcId="{DD2648EF-4568-48AE-B393-56A88C3F0DAC}" destId="{5FAE9D50-B64E-4DAD-BF8D-97A561EB2379}" srcOrd="0" destOrd="0" presId="urn:microsoft.com/office/officeart/2009/3/layout/StepUpProcess"/>
    <dgm:cxn modelId="{2BC5746B-5475-473D-9C9C-0D9D968F4CA8}" type="presParOf" srcId="{2498E3BA-2372-4800-9DA6-6D733FF7EFA6}" destId="{0A2D04DC-47C6-40F6-A8BE-6502636A5C77}" srcOrd="6" destOrd="0" presId="urn:microsoft.com/office/officeart/2009/3/layout/StepUpProcess"/>
    <dgm:cxn modelId="{0809657C-B649-4BB9-B40B-5D105FC308E8}" type="presParOf" srcId="{0A2D04DC-47C6-40F6-A8BE-6502636A5C77}" destId="{9FBF0191-82AE-4B85-AB7D-420573696E44}" srcOrd="0" destOrd="0" presId="urn:microsoft.com/office/officeart/2009/3/layout/StepUpProcess"/>
    <dgm:cxn modelId="{08B6BBDE-1A70-44BC-9006-4D3DCBDC74B0}" type="presParOf" srcId="{0A2D04DC-47C6-40F6-A8BE-6502636A5C77}" destId="{7607999D-1219-4E19-B4D8-80FBD9B53FC0}" srcOrd="1" destOrd="0" presId="urn:microsoft.com/office/officeart/2009/3/layout/StepUpProcess"/>
    <dgm:cxn modelId="{C62B4494-1D81-41F8-9FEC-A1D7D366A265}" type="presParOf" srcId="{0A2D04DC-47C6-40F6-A8BE-6502636A5C77}" destId="{14D6D005-BE49-4BAB-95C3-4B8C975E012F}" srcOrd="2" destOrd="0" presId="urn:microsoft.com/office/officeart/2009/3/layout/StepUpProcess"/>
    <dgm:cxn modelId="{07EA1EFD-7275-4330-A982-6F3028191D10}" type="presParOf" srcId="{2498E3BA-2372-4800-9DA6-6D733FF7EFA6}" destId="{87884C7A-A768-4540-837E-C4BAD8EA01B8}" srcOrd="7" destOrd="0" presId="urn:microsoft.com/office/officeart/2009/3/layout/StepUpProcess"/>
    <dgm:cxn modelId="{2AD6996E-2595-4B94-8BA8-B994D6DD9AD6}" type="presParOf" srcId="{87884C7A-A768-4540-837E-C4BAD8EA01B8}" destId="{43F8EE71-C638-4E74-A8ED-9738EC1365CE}" srcOrd="0" destOrd="0" presId="urn:microsoft.com/office/officeart/2009/3/layout/StepUpProcess"/>
    <dgm:cxn modelId="{22B75956-5E05-4F6B-9029-202B08BEFAD0}" type="presParOf" srcId="{2498E3BA-2372-4800-9DA6-6D733FF7EFA6}" destId="{2AB66FAE-F84B-4A23-BA2A-28334E8E5FC2}" srcOrd="8" destOrd="0" presId="urn:microsoft.com/office/officeart/2009/3/layout/StepUpProcess"/>
    <dgm:cxn modelId="{C2FA47E0-5C2E-4E01-B8AB-E4CE67346F06}" type="presParOf" srcId="{2AB66FAE-F84B-4A23-BA2A-28334E8E5FC2}" destId="{60FDA0B3-F01D-4F1B-9F9A-6225954E5703}" srcOrd="0" destOrd="0" presId="urn:microsoft.com/office/officeart/2009/3/layout/StepUpProcess"/>
    <dgm:cxn modelId="{7FAE8D49-62FF-4FFB-9C9B-BB8CA19BE199}" type="presParOf" srcId="{2AB66FAE-F84B-4A23-BA2A-28334E8E5FC2}" destId="{206A2E6F-C869-44E6-99A4-DF2204F37ADC}" srcOrd="1" destOrd="0" presId="urn:microsoft.com/office/officeart/2009/3/layout/StepUpProcess"/>
    <dgm:cxn modelId="{4B988152-6EB0-47EA-B6ED-767309FA6BE0}" type="presParOf" srcId="{2AB66FAE-F84B-4A23-BA2A-28334E8E5FC2}" destId="{83CE1626-AB3F-41DF-AF17-CD304E816755}" srcOrd="2" destOrd="0" presId="urn:microsoft.com/office/officeart/2009/3/layout/StepUpProcess"/>
    <dgm:cxn modelId="{BF2935EC-ACA4-4D65-AD07-DABF7889A88C}" type="presParOf" srcId="{2498E3BA-2372-4800-9DA6-6D733FF7EFA6}" destId="{811AB4EA-2F99-4FD8-8AB8-C213AA828537}" srcOrd="9" destOrd="0" presId="urn:microsoft.com/office/officeart/2009/3/layout/StepUpProcess"/>
    <dgm:cxn modelId="{206BE208-F2B3-46D5-BD6F-3ABC30408DAB}" type="presParOf" srcId="{811AB4EA-2F99-4FD8-8AB8-C213AA828537}" destId="{399A808E-D84B-45C0-ADD9-F26DC821D206}" srcOrd="0" destOrd="0" presId="urn:microsoft.com/office/officeart/2009/3/layout/StepUpProcess"/>
    <dgm:cxn modelId="{BE3440FF-735F-447F-B48E-11B68044BAFB}" type="presParOf" srcId="{2498E3BA-2372-4800-9DA6-6D733FF7EFA6}" destId="{08AF6A84-50E5-448C-B0BB-DFDE07103B81}" srcOrd="10" destOrd="0" presId="urn:microsoft.com/office/officeart/2009/3/layout/StepUpProcess"/>
    <dgm:cxn modelId="{160809DE-29FE-4000-91B2-19326244E25A}" type="presParOf" srcId="{08AF6A84-50E5-448C-B0BB-DFDE07103B81}" destId="{D4CD74FB-0076-48E4-A550-69AC7C4860B0}" srcOrd="0" destOrd="0" presId="urn:microsoft.com/office/officeart/2009/3/layout/StepUpProcess"/>
    <dgm:cxn modelId="{E7BCE9B7-0E71-4C20-B3AB-FA1288C84BF5}" type="presParOf" srcId="{08AF6A84-50E5-448C-B0BB-DFDE07103B81}" destId="{4815C9C2-7172-49B5-AAA4-580ECA3DFE29}" srcOrd="1" destOrd="0" presId="urn:microsoft.com/office/officeart/2009/3/layout/StepUpProcess"/>
    <dgm:cxn modelId="{75BBE163-5D87-4156-B024-AB673F8D108F}" type="presParOf" srcId="{08AF6A84-50E5-448C-B0BB-DFDE07103B81}" destId="{8A8BDF46-5CD7-4385-AD19-1595B30DFB05}" srcOrd="2" destOrd="0" presId="urn:microsoft.com/office/officeart/2009/3/layout/StepUpProcess"/>
    <dgm:cxn modelId="{BEB4F4DB-606F-43EF-9DE2-CDDDC5446210}" type="presParOf" srcId="{2498E3BA-2372-4800-9DA6-6D733FF7EFA6}" destId="{17A7E199-E325-4F07-95D1-192F577ADC15}" srcOrd="11" destOrd="0" presId="urn:microsoft.com/office/officeart/2009/3/layout/StepUpProcess"/>
    <dgm:cxn modelId="{06C68393-BB9E-42E3-8EB0-10998F3BFF8F}" type="presParOf" srcId="{17A7E199-E325-4F07-95D1-192F577ADC15}" destId="{83B42AB0-A56E-435B-9696-1CCA367C3CE1}" srcOrd="0" destOrd="0" presId="urn:microsoft.com/office/officeart/2009/3/layout/StepUpProcess"/>
    <dgm:cxn modelId="{995ED779-B199-469F-9AB6-D91B65AA5090}" type="presParOf" srcId="{2498E3BA-2372-4800-9DA6-6D733FF7EFA6}" destId="{AE4B6FA8-1C38-4452-8C5D-543169048279}" srcOrd="12" destOrd="0" presId="urn:microsoft.com/office/officeart/2009/3/layout/StepUpProcess"/>
    <dgm:cxn modelId="{367B2408-F4EA-4D04-AC15-BFBC1DC587BD}" type="presParOf" srcId="{AE4B6FA8-1C38-4452-8C5D-543169048279}" destId="{8A1A3D19-1A7E-45DE-8891-BC02139E754B}" srcOrd="0" destOrd="0" presId="urn:microsoft.com/office/officeart/2009/3/layout/StepUpProcess"/>
    <dgm:cxn modelId="{BFCE6C38-25BF-4ECF-8273-CEBE7025BD02}" type="presParOf" srcId="{AE4B6FA8-1C38-4452-8C5D-543169048279}" destId="{EBFC99F0-AC0E-4E80-8864-5ADBF875329D}" srcOrd="1" destOrd="0" presId="urn:microsoft.com/office/officeart/2009/3/layout/StepUp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3B93A99-69D9-436A-9036-F51BD25449E7}"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15E91B16-ED2B-4A5B-B8F8-F82CD0D222E2}">
      <dgm:prSet custT="1"/>
      <dgm:spPr/>
      <dgm:t>
        <a:bodyPr/>
        <a:lstStyle/>
        <a:p>
          <a:r>
            <a:rPr lang="en-US" sz="1800"/>
            <a:t>This budget represents an investment plan for our school’s students, employees and the community as a whole.</a:t>
          </a:r>
        </a:p>
      </dgm:t>
    </dgm:pt>
    <dgm:pt modelId="{60284D49-384C-4BC2-92A6-779405BCB9F3}" type="parTrans" cxnId="{B8C4E1B1-73A1-48E4-9EA8-BD6F33B7996D}">
      <dgm:prSet/>
      <dgm:spPr/>
      <dgm:t>
        <a:bodyPr/>
        <a:lstStyle/>
        <a:p>
          <a:endParaRPr lang="en-US"/>
        </a:p>
      </dgm:t>
    </dgm:pt>
    <dgm:pt modelId="{595EFE52-8308-412F-AD5A-447F4029FD61}" type="sibTrans" cxnId="{B8C4E1B1-73A1-48E4-9EA8-BD6F33B7996D}">
      <dgm:prSet/>
      <dgm:spPr/>
      <dgm:t>
        <a:bodyPr/>
        <a:lstStyle/>
        <a:p>
          <a:endParaRPr lang="en-US"/>
        </a:p>
      </dgm:t>
    </dgm:pt>
    <dgm:pt modelId="{1933A844-D453-44E0-A49D-7D297CFCA24A}">
      <dgm:prSet custT="1"/>
      <dgm:spPr/>
      <dgm:t>
        <a:bodyPr/>
        <a:lstStyle/>
        <a:p>
          <a:r>
            <a:rPr lang="en-US" sz="1800"/>
            <a:t>The budget recommendations are tied directly to the school’s strategic vision and direction.</a:t>
          </a:r>
        </a:p>
      </dgm:t>
    </dgm:pt>
    <dgm:pt modelId="{A0E4C775-150E-48CA-8E9F-34928982F093}" type="parTrans" cxnId="{57910935-A255-454A-AA9A-BE1AD70FC1C7}">
      <dgm:prSet/>
      <dgm:spPr/>
      <dgm:t>
        <a:bodyPr/>
        <a:lstStyle/>
        <a:p>
          <a:endParaRPr lang="en-US"/>
        </a:p>
      </dgm:t>
    </dgm:pt>
    <dgm:pt modelId="{3047AAFC-BE78-4046-AFF8-247D85E87BF7}" type="sibTrans" cxnId="{57910935-A255-454A-AA9A-BE1AD70FC1C7}">
      <dgm:prSet/>
      <dgm:spPr/>
      <dgm:t>
        <a:bodyPr/>
        <a:lstStyle/>
        <a:p>
          <a:endParaRPr lang="en-US"/>
        </a:p>
      </dgm:t>
    </dgm:pt>
    <dgm:pt modelId="{027D3DE2-F2D3-4AEC-955E-D0C13CD6F0DD}">
      <dgm:prSet custT="1"/>
      <dgm:spPr/>
      <dgm:t>
        <a:bodyPr/>
        <a:lstStyle/>
        <a:p>
          <a:r>
            <a:rPr lang="en-US" sz="1800" dirty="0"/>
            <a:t>The proposed budget for the general operations of the school are reflected at $</a:t>
          </a:r>
          <a:r>
            <a:rPr lang="en-US" sz="2400" u="sng" dirty="0"/>
            <a:t>_15,747,814</a:t>
          </a:r>
          <a:r>
            <a:rPr lang="en-US" sz="1800" dirty="0"/>
            <a:t>_____</a:t>
          </a:r>
        </a:p>
      </dgm:t>
    </dgm:pt>
    <dgm:pt modelId="{6946E1CF-11BA-4CE0-9B04-DA55CA945D12}" type="parTrans" cxnId="{4FDEB260-8767-4D8F-AFDD-3C04DF6D7970}">
      <dgm:prSet/>
      <dgm:spPr/>
      <dgm:t>
        <a:bodyPr/>
        <a:lstStyle/>
        <a:p>
          <a:endParaRPr lang="en-US"/>
        </a:p>
      </dgm:t>
    </dgm:pt>
    <dgm:pt modelId="{2B033F52-397E-490A-AC9C-574FE8580A64}" type="sibTrans" cxnId="{4FDEB260-8767-4D8F-AFDD-3C04DF6D7970}">
      <dgm:prSet/>
      <dgm:spPr/>
      <dgm:t>
        <a:bodyPr/>
        <a:lstStyle/>
        <a:p>
          <a:endParaRPr lang="en-US"/>
        </a:p>
      </dgm:t>
    </dgm:pt>
    <dgm:pt modelId="{EAB82611-B800-467B-B26D-70F2EC763135}">
      <dgm:prSet custT="1"/>
      <dgm:spPr/>
      <dgm:t>
        <a:bodyPr/>
        <a:lstStyle/>
        <a:p>
          <a:r>
            <a:rPr lang="en-US" sz="1800" dirty="0"/>
            <a:t>This investment plan for FY24 accommodates a student population that is projected to be </a:t>
          </a:r>
          <a:r>
            <a:rPr lang="en-US" sz="1800" u="sng" dirty="0"/>
            <a:t>_</a:t>
          </a:r>
          <a:r>
            <a:rPr lang="en-US" sz="2400" u="sng" dirty="0"/>
            <a:t>1209</a:t>
          </a:r>
          <a:r>
            <a:rPr lang="en-US" sz="2400" dirty="0"/>
            <a:t>_ </a:t>
          </a:r>
          <a:r>
            <a:rPr lang="en-US" sz="1800" dirty="0"/>
            <a:t>students, which is a increase/decrease of __</a:t>
          </a:r>
          <a:r>
            <a:rPr lang="en-US" sz="2400" u="sng" dirty="0"/>
            <a:t>20</a:t>
          </a:r>
          <a:r>
            <a:rPr lang="en-US" sz="1800" dirty="0"/>
            <a:t>____ students from FY23.</a:t>
          </a:r>
        </a:p>
      </dgm:t>
    </dgm:pt>
    <dgm:pt modelId="{5AD016B5-3D3B-4B48-930D-D3410FD3A6BE}" type="parTrans" cxnId="{98EB66CB-CF8D-43B4-BE48-B2E3D92C0DCB}">
      <dgm:prSet/>
      <dgm:spPr/>
      <dgm:t>
        <a:bodyPr/>
        <a:lstStyle/>
        <a:p>
          <a:endParaRPr lang="en-US"/>
        </a:p>
      </dgm:t>
    </dgm:pt>
    <dgm:pt modelId="{FD15812B-03D3-46E2-B5A7-8BEBCCA76139}" type="sibTrans" cxnId="{98EB66CB-CF8D-43B4-BE48-B2E3D92C0DCB}">
      <dgm:prSet/>
      <dgm:spPr/>
      <dgm:t>
        <a:bodyPr/>
        <a:lstStyle/>
        <a:p>
          <a:endParaRPr lang="en-US"/>
        </a:p>
      </dgm:t>
    </dgm:pt>
    <dgm:pt modelId="{06155CF6-0B61-4A49-8ED9-2282E530FBBC}" type="pres">
      <dgm:prSet presAssocID="{D3B93A99-69D9-436A-9036-F51BD25449E7}" presName="root" presStyleCnt="0">
        <dgm:presLayoutVars>
          <dgm:dir/>
          <dgm:resizeHandles val="exact"/>
        </dgm:presLayoutVars>
      </dgm:prSet>
      <dgm:spPr/>
    </dgm:pt>
    <dgm:pt modelId="{AE7047E4-C0B4-42D1-A0D2-71D593B4D4D1}" type="pres">
      <dgm:prSet presAssocID="{15E91B16-ED2B-4A5B-B8F8-F82CD0D222E2}" presName="compNode" presStyleCnt="0"/>
      <dgm:spPr/>
    </dgm:pt>
    <dgm:pt modelId="{0CDEB3A0-4736-4CF8-BA9C-D22820D222B9}" type="pres">
      <dgm:prSet presAssocID="{15E91B16-ED2B-4A5B-B8F8-F82CD0D222E2}" presName="bgRect" presStyleLbl="bgShp" presStyleIdx="0" presStyleCnt="4" custScaleY="166399"/>
      <dgm:spPr/>
    </dgm:pt>
    <dgm:pt modelId="{2E7165D1-CF0C-40A8-93E4-3D78C66F5F20}" type="pres">
      <dgm:prSet presAssocID="{15E91B16-ED2B-4A5B-B8F8-F82CD0D222E2}"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ey"/>
        </a:ext>
      </dgm:extLst>
    </dgm:pt>
    <dgm:pt modelId="{C90C274A-088B-42AE-A9DD-FA9E0516A85A}" type="pres">
      <dgm:prSet presAssocID="{15E91B16-ED2B-4A5B-B8F8-F82CD0D222E2}" presName="spaceRect" presStyleCnt="0"/>
      <dgm:spPr/>
    </dgm:pt>
    <dgm:pt modelId="{2E65AD20-1A20-46D0-904F-B0199D7F0F33}" type="pres">
      <dgm:prSet presAssocID="{15E91B16-ED2B-4A5B-B8F8-F82CD0D222E2}" presName="parTx" presStyleLbl="revTx" presStyleIdx="0" presStyleCnt="4" custAng="0" custLinFactNeighborX="0" custLinFactNeighborY="-197">
        <dgm:presLayoutVars>
          <dgm:chMax val="0"/>
          <dgm:chPref val="0"/>
        </dgm:presLayoutVars>
      </dgm:prSet>
      <dgm:spPr/>
    </dgm:pt>
    <dgm:pt modelId="{4DE8A5A5-5369-4101-AFCD-064CE2293EF7}" type="pres">
      <dgm:prSet presAssocID="{595EFE52-8308-412F-AD5A-447F4029FD61}" presName="sibTrans" presStyleCnt="0"/>
      <dgm:spPr/>
    </dgm:pt>
    <dgm:pt modelId="{99F6B105-A99B-4EAA-9B61-BAA4D301630D}" type="pres">
      <dgm:prSet presAssocID="{1933A844-D453-44E0-A49D-7D297CFCA24A}" presName="compNode" presStyleCnt="0"/>
      <dgm:spPr/>
    </dgm:pt>
    <dgm:pt modelId="{805B4116-8872-409C-9BBD-1612E432A217}" type="pres">
      <dgm:prSet presAssocID="{1933A844-D453-44E0-A49D-7D297CFCA24A}" presName="bgRect" presStyleLbl="bgShp" presStyleIdx="1" presStyleCnt="4" custScaleY="155493"/>
      <dgm:spPr/>
    </dgm:pt>
    <dgm:pt modelId="{8B9DC135-1D47-4E72-B55A-66A8F00D5928}" type="pres">
      <dgm:prSet presAssocID="{1933A844-D453-44E0-A49D-7D297CFCA24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iggy Bank"/>
        </a:ext>
      </dgm:extLst>
    </dgm:pt>
    <dgm:pt modelId="{C64A9A89-87EF-494E-AC5C-04EE2B5A7119}" type="pres">
      <dgm:prSet presAssocID="{1933A844-D453-44E0-A49D-7D297CFCA24A}" presName="spaceRect" presStyleCnt="0"/>
      <dgm:spPr/>
    </dgm:pt>
    <dgm:pt modelId="{B2BAD217-017C-474F-AA81-C9C89BF6F0E2}" type="pres">
      <dgm:prSet presAssocID="{1933A844-D453-44E0-A49D-7D297CFCA24A}" presName="parTx" presStyleLbl="revTx" presStyleIdx="1" presStyleCnt="4">
        <dgm:presLayoutVars>
          <dgm:chMax val="0"/>
          <dgm:chPref val="0"/>
        </dgm:presLayoutVars>
      </dgm:prSet>
      <dgm:spPr/>
    </dgm:pt>
    <dgm:pt modelId="{E980CCF9-235F-4FDA-BD47-01D14F87863F}" type="pres">
      <dgm:prSet presAssocID="{3047AAFC-BE78-4046-AFF8-247D85E87BF7}" presName="sibTrans" presStyleCnt="0"/>
      <dgm:spPr/>
    </dgm:pt>
    <dgm:pt modelId="{AC6971AA-EB9B-43FC-AA4A-3667D8840C15}" type="pres">
      <dgm:prSet presAssocID="{027D3DE2-F2D3-4AEC-955E-D0C13CD6F0DD}" presName="compNode" presStyleCnt="0"/>
      <dgm:spPr/>
    </dgm:pt>
    <dgm:pt modelId="{30F25B1F-5247-4B01-A07E-C05895440AEF}" type="pres">
      <dgm:prSet presAssocID="{027D3DE2-F2D3-4AEC-955E-D0C13CD6F0DD}" presName="bgRect" presStyleLbl="bgShp" presStyleIdx="2" presStyleCnt="4" custScaleY="152628"/>
      <dgm:spPr/>
    </dgm:pt>
    <dgm:pt modelId="{D7A377D4-0913-47A8-8629-0DCD3C2E3805}" type="pres">
      <dgm:prSet presAssocID="{027D3DE2-F2D3-4AEC-955E-D0C13CD6F0D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llar"/>
        </a:ext>
      </dgm:extLst>
    </dgm:pt>
    <dgm:pt modelId="{2BDC5980-96D4-48D8-8454-F111120934E0}" type="pres">
      <dgm:prSet presAssocID="{027D3DE2-F2D3-4AEC-955E-D0C13CD6F0DD}" presName="spaceRect" presStyleCnt="0"/>
      <dgm:spPr/>
    </dgm:pt>
    <dgm:pt modelId="{BBE4DFAB-966A-47F3-BD5F-75688D5ECCE9}" type="pres">
      <dgm:prSet presAssocID="{027D3DE2-F2D3-4AEC-955E-D0C13CD6F0DD}" presName="parTx" presStyleLbl="revTx" presStyleIdx="2" presStyleCnt="4">
        <dgm:presLayoutVars>
          <dgm:chMax val="0"/>
          <dgm:chPref val="0"/>
        </dgm:presLayoutVars>
      </dgm:prSet>
      <dgm:spPr/>
    </dgm:pt>
    <dgm:pt modelId="{72403CA0-BEF4-4D6F-BE6F-A4CB3D82F80B}" type="pres">
      <dgm:prSet presAssocID="{2B033F52-397E-490A-AC9C-574FE8580A64}" presName="sibTrans" presStyleCnt="0"/>
      <dgm:spPr/>
    </dgm:pt>
    <dgm:pt modelId="{6976FE0E-2CD5-4665-8D81-FE756CA28FCC}" type="pres">
      <dgm:prSet presAssocID="{EAB82611-B800-467B-B26D-70F2EC763135}" presName="compNode" presStyleCnt="0"/>
      <dgm:spPr/>
    </dgm:pt>
    <dgm:pt modelId="{5287CAD5-57D7-4C4C-B5E6-B72116E119BF}" type="pres">
      <dgm:prSet presAssocID="{EAB82611-B800-467B-B26D-70F2EC763135}" presName="bgRect" presStyleLbl="bgShp" presStyleIdx="3" presStyleCnt="4" custScaleY="247038"/>
      <dgm:spPr/>
    </dgm:pt>
    <dgm:pt modelId="{65624F1B-DDED-4559-AC6B-006DAA556F94}" type="pres">
      <dgm:prSet presAssocID="{EAB82611-B800-467B-B26D-70F2EC76313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lassroom"/>
        </a:ext>
      </dgm:extLst>
    </dgm:pt>
    <dgm:pt modelId="{441D4AB1-2C41-4D5B-87F2-056CEE52DDDB}" type="pres">
      <dgm:prSet presAssocID="{EAB82611-B800-467B-B26D-70F2EC763135}" presName="spaceRect" presStyleCnt="0"/>
      <dgm:spPr/>
    </dgm:pt>
    <dgm:pt modelId="{2A8464A3-EF27-4728-9233-CA8FC47AC5C0}" type="pres">
      <dgm:prSet presAssocID="{EAB82611-B800-467B-B26D-70F2EC763135}" presName="parTx" presStyleLbl="revTx" presStyleIdx="3" presStyleCnt="4" custScaleX="102648">
        <dgm:presLayoutVars>
          <dgm:chMax val="0"/>
          <dgm:chPref val="0"/>
        </dgm:presLayoutVars>
      </dgm:prSet>
      <dgm:spPr/>
    </dgm:pt>
  </dgm:ptLst>
  <dgm:cxnLst>
    <dgm:cxn modelId="{87CA912C-152E-4F2D-AAB9-D4566A491FE5}" type="presOf" srcId="{1933A844-D453-44E0-A49D-7D297CFCA24A}" destId="{B2BAD217-017C-474F-AA81-C9C89BF6F0E2}" srcOrd="0" destOrd="0" presId="urn:microsoft.com/office/officeart/2018/2/layout/IconVerticalSolidList"/>
    <dgm:cxn modelId="{57910935-A255-454A-AA9A-BE1AD70FC1C7}" srcId="{D3B93A99-69D9-436A-9036-F51BD25449E7}" destId="{1933A844-D453-44E0-A49D-7D297CFCA24A}" srcOrd="1" destOrd="0" parTransId="{A0E4C775-150E-48CA-8E9F-34928982F093}" sibTransId="{3047AAFC-BE78-4046-AFF8-247D85E87BF7}"/>
    <dgm:cxn modelId="{4FDEB260-8767-4D8F-AFDD-3C04DF6D7970}" srcId="{D3B93A99-69D9-436A-9036-F51BD25449E7}" destId="{027D3DE2-F2D3-4AEC-955E-D0C13CD6F0DD}" srcOrd="2" destOrd="0" parTransId="{6946E1CF-11BA-4CE0-9B04-DA55CA945D12}" sibTransId="{2B033F52-397E-490A-AC9C-574FE8580A64}"/>
    <dgm:cxn modelId="{09922D69-670C-4940-B72F-1663149947A1}" type="presOf" srcId="{15E91B16-ED2B-4A5B-B8F8-F82CD0D222E2}" destId="{2E65AD20-1A20-46D0-904F-B0199D7F0F33}" srcOrd="0" destOrd="0" presId="urn:microsoft.com/office/officeart/2018/2/layout/IconVerticalSolidList"/>
    <dgm:cxn modelId="{E43BAD6A-F4D3-47A8-ABF6-F8BAA40FD4B3}" type="presOf" srcId="{EAB82611-B800-467B-B26D-70F2EC763135}" destId="{2A8464A3-EF27-4728-9233-CA8FC47AC5C0}" srcOrd="0" destOrd="0" presId="urn:microsoft.com/office/officeart/2018/2/layout/IconVerticalSolidList"/>
    <dgm:cxn modelId="{B2BDCA58-ACF9-4F7E-ABDF-67E926DDE324}" type="presOf" srcId="{D3B93A99-69D9-436A-9036-F51BD25449E7}" destId="{06155CF6-0B61-4A49-8ED9-2282E530FBBC}" srcOrd="0" destOrd="0" presId="urn:microsoft.com/office/officeart/2018/2/layout/IconVerticalSolidList"/>
    <dgm:cxn modelId="{F48492A7-18FD-43C5-B586-467CF70B946A}" type="presOf" srcId="{027D3DE2-F2D3-4AEC-955E-D0C13CD6F0DD}" destId="{BBE4DFAB-966A-47F3-BD5F-75688D5ECCE9}" srcOrd="0" destOrd="0" presId="urn:microsoft.com/office/officeart/2018/2/layout/IconVerticalSolidList"/>
    <dgm:cxn modelId="{B8C4E1B1-73A1-48E4-9EA8-BD6F33B7996D}" srcId="{D3B93A99-69D9-436A-9036-F51BD25449E7}" destId="{15E91B16-ED2B-4A5B-B8F8-F82CD0D222E2}" srcOrd="0" destOrd="0" parTransId="{60284D49-384C-4BC2-92A6-779405BCB9F3}" sibTransId="{595EFE52-8308-412F-AD5A-447F4029FD61}"/>
    <dgm:cxn modelId="{98EB66CB-CF8D-43B4-BE48-B2E3D92C0DCB}" srcId="{D3B93A99-69D9-436A-9036-F51BD25449E7}" destId="{EAB82611-B800-467B-B26D-70F2EC763135}" srcOrd="3" destOrd="0" parTransId="{5AD016B5-3D3B-4B48-930D-D3410FD3A6BE}" sibTransId="{FD15812B-03D3-46E2-B5A7-8BEBCCA76139}"/>
    <dgm:cxn modelId="{1DE6FC22-E8EF-438B-BD72-F49B3CDC0D30}" type="presParOf" srcId="{06155CF6-0B61-4A49-8ED9-2282E530FBBC}" destId="{AE7047E4-C0B4-42D1-A0D2-71D593B4D4D1}" srcOrd="0" destOrd="0" presId="urn:microsoft.com/office/officeart/2018/2/layout/IconVerticalSolidList"/>
    <dgm:cxn modelId="{9380BA8A-4AAF-4BDA-B76A-0AE0F7A79F73}" type="presParOf" srcId="{AE7047E4-C0B4-42D1-A0D2-71D593B4D4D1}" destId="{0CDEB3A0-4736-4CF8-BA9C-D22820D222B9}" srcOrd="0" destOrd="0" presId="urn:microsoft.com/office/officeart/2018/2/layout/IconVerticalSolidList"/>
    <dgm:cxn modelId="{E58205DF-B64C-44B6-89A0-7760FC94098B}" type="presParOf" srcId="{AE7047E4-C0B4-42D1-A0D2-71D593B4D4D1}" destId="{2E7165D1-CF0C-40A8-93E4-3D78C66F5F20}" srcOrd="1" destOrd="0" presId="urn:microsoft.com/office/officeart/2018/2/layout/IconVerticalSolidList"/>
    <dgm:cxn modelId="{D89C67BB-C5B1-4228-A864-C0FBB5AEA18D}" type="presParOf" srcId="{AE7047E4-C0B4-42D1-A0D2-71D593B4D4D1}" destId="{C90C274A-088B-42AE-A9DD-FA9E0516A85A}" srcOrd="2" destOrd="0" presId="urn:microsoft.com/office/officeart/2018/2/layout/IconVerticalSolidList"/>
    <dgm:cxn modelId="{39B8C490-648C-47A6-AADD-F61532D66E4A}" type="presParOf" srcId="{AE7047E4-C0B4-42D1-A0D2-71D593B4D4D1}" destId="{2E65AD20-1A20-46D0-904F-B0199D7F0F33}" srcOrd="3" destOrd="0" presId="urn:microsoft.com/office/officeart/2018/2/layout/IconVerticalSolidList"/>
    <dgm:cxn modelId="{9B5C2BDD-0B0B-459D-B307-6B92822E0B1B}" type="presParOf" srcId="{06155CF6-0B61-4A49-8ED9-2282E530FBBC}" destId="{4DE8A5A5-5369-4101-AFCD-064CE2293EF7}" srcOrd="1" destOrd="0" presId="urn:microsoft.com/office/officeart/2018/2/layout/IconVerticalSolidList"/>
    <dgm:cxn modelId="{6815F6F7-4BBF-43CA-8D33-4C786F02ED53}" type="presParOf" srcId="{06155CF6-0B61-4A49-8ED9-2282E530FBBC}" destId="{99F6B105-A99B-4EAA-9B61-BAA4D301630D}" srcOrd="2" destOrd="0" presId="urn:microsoft.com/office/officeart/2018/2/layout/IconVerticalSolidList"/>
    <dgm:cxn modelId="{50923A35-0183-4FDF-94DD-73D09B957847}" type="presParOf" srcId="{99F6B105-A99B-4EAA-9B61-BAA4D301630D}" destId="{805B4116-8872-409C-9BBD-1612E432A217}" srcOrd="0" destOrd="0" presId="urn:microsoft.com/office/officeart/2018/2/layout/IconVerticalSolidList"/>
    <dgm:cxn modelId="{7AB54255-EC1B-4C41-87EF-F3B629C2269A}" type="presParOf" srcId="{99F6B105-A99B-4EAA-9B61-BAA4D301630D}" destId="{8B9DC135-1D47-4E72-B55A-66A8F00D5928}" srcOrd="1" destOrd="0" presId="urn:microsoft.com/office/officeart/2018/2/layout/IconVerticalSolidList"/>
    <dgm:cxn modelId="{6BE8FFFC-147A-4820-821D-F64CD2A277E8}" type="presParOf" srcId="{99F6B105-A99B-4EAA-9B61-BAA4D301630D}" destId="{C64A9A89-87EF-494E-AC5C-04EE2B5A7119}" srcOrd="2" destOrd="0" presId="urn:microsoft.com/office/officeart/2018/2/layout/IconVerticalSolidList"/>
    <dgm:cxn modelId="{C658F28C-3E38-4A13-8A6A-4E3A1E3268A8}" type="presParOf" srcId="{99F6B105-A99B-4EAA-9B61-BAA4D301630D}" destId="{B2BAD217-017C-474F-AA81-C9C89BF6F0E2}" srcOrd="3" destOrd="0" presId="urn:microsoft.com/office/officeart/2018/2/layout/IconVerticalSolidList"/>
    <dgm:cxn modelId="{5E40C30C-169C-4EF3-82D6-EBE18BA1BD53}" type="presParOf" srcId="{06155CF6-0B61-4A49-8ED9-2282E530FBBC}" destId="{E980CCF9-235F-4FDA-BD47-01D14F87863F}" srcOrd="3" destOrd="0" presId="urn:microsoft.com/office/officeart/2018/2/layout/IconVerticalSolidList"/>
    <dgm:cxn modelId="{2DA245F8-1134-4C0C-9259-FE44801A6E9E}" type="presParOf" srcId="{06155CF6-0B61-4A49-8ED9-2282E530FBBC}" destId="{AC6971AA-EB9B-43FC-AA4A-3667D8840C15}" srcOrd="4" destOrd="0" presId="urn:microsoft.com/office/officeart/2018/2/layout/IconVerticalSolidList"/>
    <dgm:cxn modelId="{036BF251-7DCF-4C48-8F52-38C60C144EBD}" type="presParOf" srcId="{AC6971AA-EB9B-43FC-AA4A-3667D8840C15}" destId="{30F25B1F-5247-4B01-A07E-C05895440AEF}" srcOrd="0" destOrd="0" presId="urn:microsoft.com/office/officeart/2018/2/layout/IconVerticalSolidList"/>
    <dgm:cxn modelId="{8333B056-D0ED-43E5-9E14-85935EA549CC}" type="presParOf" srcId="{AC6971AA-EB9B-43FC-AA4A-3667D8840C15}" destId="{D7A377D4-0913-47A8-8629-0DCD3C2E3805}" srcOrd="1" destOrd="0" presId="urn:microsoft.com/office/officeart/2018/2/layout/IconVerticalSolidList"/>
    <dgm:cxn modelId="{C2608E9B-E44A-4A5A-830E-9D8A93FE0FD7}" type="presParOf" srcId="{AC6971AA-EB9B-43FC-AA4A-3667D8840C15}" destId="{2BDC5980-96D4-48D8-8454-F111120934E0}" srcOrd="2" destOrd="0" presId="urn:microsoft.com/office/officeart/2018/2/layout/IconVerticalSolidList"/>
    <dgm:cxn modelId="{0B11867D-8680-4DB6-84F1-0C5CF15A9585}" type="presParOf" srcId="{AC6971AA-EB9B-43FC-AA4A-3667D8840C15}" destId="{BBE4DFAB-966A-47F3-BD5F-75688D5ECCE9}" srcOrd="3" destOrd="0" presId="urn:microsoft.com/office/officeart/2018/2/layout/IconVerticalSolidList"/>
    <dgm:cxn modelId="{5FD12E91-D178-4783-BE19-C9F5B62147A7}" type="presParOf" srcId="{06155CF6-0B61-4A49-8ED9-2282E530FBBC}" destId="{72403CA0-BEF4-4D6F-BE6F-A4CB3D82F80B}" srcOrd="5" destOrd="0" presId="urn:microsoft.com/office/officeart/2018/2/layout/IconVerticalSolidList"/>
    <dgm:cxn modelId="{867C584C-4529-4A87-BE9E-D587E309B5A5}" type="presParOf" srcId="{06155CF6-0B61-4A49-8ED9-2282E530FBBC}" destId="{6976FE0E-2CD5-4665-8D81-FE756CA28FCC}" srcOrd="6" destOrd="0" presId="urn:microsoft.com/office/officeart/2018/2/layout/IconVerticalSolidList"/>
    <dgm:cxn modelId="{17699E12-4FA2-4D36-AAE5-39A38E18555C}" type="presParOf" srcId="{6976FE0E-2CD5-4665-8D81-FE756CA28FCC}" destId="{5287CAD5-57D7-4C4C-B5E6-B72116E119BF}" srcOrd="0" destOrd="0" presId="urn:microsoft.com/office/officeart/2018/2/layout/IconVerticalSolidList"/>
    <dgm:cxn modelId="{5C40DA36-A29A-4CB9-AAAA-B8CCAFC8647A}" type="presParOf" srcId="{6976FE0E-2CD5-4665-8D81-FE756CA28FCC}" destId="{65624F1B-DDED-4559-AC6B-006DAA556F94}" srcOrd="1" destOrd="0" presId="urn:microsoft.com/office/officeart/2018/2/layout/IconVerticalSolidList"/>
    <dgm:cxn modelId="{9B0601DF-42C7-46E8-9E47-1517BD9CD205}" type="presParOf" srcId="{6976FE0E-2CD5-4665-8D81-FE756CA28FCC}" destId="{441D4AB1-2C41-4D5B-87F2-056CEE52DDDB}" srcOrd="2" destOrd="0" presId="urn:microsoft.com/office/officeart/2018/2/layout/IconVerticalSolidList"/>
    <dgm:cxn modelId="{9AAA59A5-89CC-4014-8333-8F7F2B846B4A}" type="presParOf" srcId="{6976FE0E-2CD5-4665-8D81-FE756CA28FCC}" destId="{2A8464A3-EF27-4728-9233-CA8FC47AC5C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5DDB5BB-9C85-4117-93DA-91F2153C080D}" type="doc">
      <dgm:prSet loTypeId="urn:microsoft.com/office/officeart/2005/8/layout/default" loCatId="list" qsTypeId="urn:microsoft.com/office/officeart/2005/8/quickstyle/simple2" qsCatId="simple" csTypeId="urn:microsoft.com/office/officeart/2005/8/colors/accent3_2" csCatId="accent3" phldr="1"/>
      <dgm:spPr/>
      <dgm:t>
        <a:bodyPr/>
        <a:lstStyle/>
        <a:p>
          <a:endParaRPr lang="en-US"/>
        </a:p>
      </dgm:t>
    </dgm:pt>
    <dgm:pt modelId="{0D017817-51AB-4DB6-87D6-2ABF2662E641}">
      <dgm:prSet custT="1"/>
      <dgm:spPr/>
      <dgm:t>
        <a:bodyPr/>
        <a:lstStyle/>
        <a:p>
          <a:r>
            <a:rPr lang="en-US" sz="1400" b="1">
              <a:solidFill>
                <a:schemeClr val="tx1"/>
              </a:solidFill>
            </a:rPr>
            <a:t>Technology Support:</a:t>
          </a:r>
          <a:r>
            <a:rPr lang="en-US" sz="1400">
              <a:solidFill>
                <a:schemeClr val="tx1"/>
              </a:solidFill>
            </a:rPr>
            <a:t> Software, assistive technology, online learning platforms, subscriptions. </a:t>
          </a:r>
        </a:p>
      </dgm:t>
    </dgm:pt>
    <dgm:pt modelId="{69C8A8E4-87F7-4F20-8362-B2FED607E045}" type="parTrans" cxnId="{FCB33550-52BF-4129-B0DB-1A482A14310E}">
      <dgm:prSet/>
      <dgm:spPr/>
      <dgm:t>
        <a:bodyPr/>
        <a:lstStyle/>
        <a:p>
          <a:endParaRPr lang="en-US"/>
        </a:p>
      </dgm:t>
    </dgm:pt>
    <dgm:pt modelId="{09626B01-C745-4413-AAFA-66F17F3C5D88}" type="sibTrans" cxnId="{FCB33550-52BF-4129-B0DB-1A482A14310E}">
      <dgm:prSet/>
      <dgm:spPr/>
      <dgm:t>
        <a:bodyPr/>
        <a:lstStyle/>
        <a:p>
          <a:endParaRPr lang="en-US"/>
        </a:p>
      </dgm:t>
    </dgm:pt>
    <dgm:pt modelId="{B5E6890F-CF3B-4672-ACE4-D80782FC7946}">
      <dgm:prSet custT="1"/>
      <dgm:spPr/>
      <dgm:t>
        <a:bodyPr/>
        <a:lstStyle/>
        <a:p>
          <a:r>
            <a:rPr lang="en-US" sz="1400" b="1">
              <a:solidFill>
                <a:schemeClr val="tx1"/>
              </a:solidFill>
            </a:rPr>
            <a:t>Mental and Physical Health: </a:t>
          </a:r>
          <a:r>
            <a:rPr lang="en-US" sz="1400">
              <a:solidFill>
                <a:schemeClr val="tx1"/>
              </a:solidFill>
            </a:rPr>
            <a:t>Cover the costs of additional counseling, telehealth, therapeutic services, and wraparound services and supports (contracted hours, professional learning, programs)</a:t>
          </a:r>
        </a:p>
      </dgm:t>
    </dgm:pt>
    <dgm:pt modelId="{3E416125-70F9-401C-A2DA-8B3FB18E19E7}" type="parTrans" cxnId="{EC422B90-4644-4F40-9844-E4329F19F47B}">
      <dgm:prSet/>
      <dgm:spPr/>
      <dgm:t>
        <a:bodyPr/>
        <a:lstStyle/>
        <a:p>
          <a:endParaRPr lang="en-US"/>
        </a:p>
      </dgm:t>
    </dgm:pt>
    <dgm:pt modelId="{C3553172-6E2E-444E-B7F5-67F47128F9D3}" type="sibTrans" cxnId="{EC422B90-4644-4F40-9844-E4329F19F47B}">
      <dgm:prSet/>
      <dgm:spPr/>
      <dgm:t>
        <a:bodyPr/>
        <a:lstStyle/>
        <a:p>
          <a:endParaRPr lang="en-US"/>
        </a:p>
      </dgm:t>
    </dgm:pt>
    <dgm:pt modelId="{42E598AB-6A75-4D10-9788-5F203FE8EFFC}">
      <dgm:prSet custT="1"/>
      <dgm:spPr/>
      <dgm:t>
        <a:bodyPr/>
        <a:lstStyle/>
        <a:p>
          <a:r>
            <a:rPr lang="en-US" sz="1400" b="1">
              <a:solidFill>
                <a:schemeClr val="tx1"/>
              </a:solidFill>
            </a:rPr>
            <a:t>Supplemental Learning: </a:t>
          </a:r>
          <a:r>
            <a:rPr lang="en-US" sz="1400">
              <a:solidFill>
                <a:schemeClr val="tx1"/>
              </a:solidFill>
            </a:rPr>
            <a:t>Cover costs of remediation, and/or enrichment opportunities during the school year for students (afterschool programs, additional pay for teachers and staff, transportation). </a:t>
          </a:r>
        </a:p>
      </dgm:t>
    </dgm:pt>
    <dgm:pt modelId="{1664D377-FC5C-4129-95E9-97B27C22A92E}" type="parTrans" cxnId="{14EDFC4D-D59D-41C1-958A-D1882DB45D4A}">
      <dgm:prSet/>
      <dgm:spPr/>
      <dgm:t>
        <a:bodyPr/>
        <a:lstStyle/>
        <a:p>
          <a:endParaRPr lang="en-US"/>
        </a:p>
      </dgm:t>
    </dgm:pt>
    <dgm:pt modelId="{3219D958-CEEC-4636-9C4E-D2A86B64D537}" type="sibTrans" cxnId="{14EDFC4D-D59D-41C1-958A-D1882DB45D4A}">
      <dgm:prSet/>
      <dgm:spPr/>
      <dgm:t>
        <a:bodyPr/>
        <a:lstStyle/>
        <a:p>
          <a:endParaRPr lang="en-US"/>
        </a:p>
      </dgm:t>
    </dgm:pt>
    <dgm:pt modelId="{A746C70E-9B65-4817-BADB-0A6D4169ECB4}">
      <dgm:prSet custT="1"/>
      <dgm:spPr/>
      <dgm:t>
        <a:bodyPr/>
        <a:lstStyle/>
        <a:p>
          <a:r>
            <a:rPr lang="en-US" sz="1400" b="1">
              <a:solidFill>
                <a:schemeClr val="tx1"/>
              </a:solidFill>
            </a:rPr>
            <a:t>Professional Development: </a:t>
          </a:r>
          <a:r>
            <a:rPr lang="en-US" sz="1400">
              <a:solidFill>
                <a:schemeClr val="tx1"/>
              </a:solidFill>
            </a:rPr>
            <a:t>Cover costs of additional professional development for school leaders, teachers, and staff (trainings, extended professional development days, consultants, programs). </a:t>
          </a:r>
        </a:p>
      </dgm:t>
    </dgm:pt>
    <dgm:pt modelId="{F5991062-887C-48ED-AB60-DC02C810AC5D}" type="parTrans" cxnId="{C0515B0D-44B4-46D2-A218-E7A8D0760054}">
      <dgm:prSet/>
      <dgm:spPr/>
      <dgm:t>
        <a:bodyPr/>
        <a:lstStyle/>
        <a:p>
          <a:endParaRPr lang="en-US"/>
        </a:p>
      </dgm:t>
    </dgm:pt>
    <dgm:pt modelId="{BCC4DE63-4138-4766-AAE1-5DAF4433C142}" type="sibTrans" cxnId="{C0515B0D-44B4-46D2-A218-E7A8D0760054}">
      <dgm:prSet/>
      <dgm:spPr/>
      <dgm:t>
        <a:bodyPr/>
        <a:lstStyle/>
        <a:p>
          <a:endParaRPr lang="en-US"/>
        </a:p>
      </dgm:t>
    </dgm:pt>
    <dgm:pt modelId="{B6C28141-9FC5-4A22-B01D-F893A061B006}">
      <dgm:prSet custT="1"/>
      <dgm:spPr/>
      <dgm:t>
        <a:bodyPr/>
        <a:lstStyle/>
        <a:p>
          <a:r>
            <a:rPr lang="en-US" sz="1400" b="1">
              <a:solidFill>
                <a:schemeClr val="tx1"/>
              </a:solidFill>
            </a:rPr>
            <a:t>At-risk Student Populations: </a:t>
          </a:r>
          <a:r>
            <a:rPr lang="en-US" sz="1400">
              <a:solidFill>
                <a:schemeClr val="tx1"/>
              </a:solidFill>
            </a:rPr>
            <a:t>Cover costs of school specific activities, services, supports, programs, and/or targeted interventions directly addressing the needs of low-income students, SWD, racial &amp; ethnic minorities, ELL, migrant &amp; homeless students, and students in foster care. </a:t>
          </a:r>
        </a:p>
      </dgm:t>
    </dgm:pt>
    <dgm:pt modelId="{858BF976-951F-4660-AEE7-C8FF33DE7DF3}" type="parTrans" cxnId="{E841873F-5B30-40DC-A0C6-A49F8EFD4146}">
      <dgm:prSet/>
      <dgm:spPr/>
      <dgm:t>
        <a:bodyPr/>
        <a:lstStyle/>
        <a:p>
          <a:endParaRPr lang="en-US"/>
        </a:p>
      </dgm:t>
    </dgm:pt>
    <dgm:pt modelId="{459D6220-5903-4445-86FE-4898AC5363B6}" type="sibTrans" cxnId="{E841873F-5B30-40DC-A0C6-A49F8EFD4146}">
      <dgm:prSet/>
      <dgm:spPr/>
      <dgm:t>
        <a:bodyPr/>
        <a:lstStyle/>
        <a:p>
          <a:endParaRPr lang="en-US"/>
        </a:p>
      </dgm:t>
    </dgm:pt>
    <dgm:pt modelId="{F25BCE44-146E-47BB-AFCC-69F2864ECBE2}">
      <dgm:prSet custT="1"/>
      <dgm:spPr/>
      <dgm:t>
        <a:bodyPr/>
        <a:lstStyle/>
        <a:p>
          <a:r>
            <a:rPr lang="en-US" sz="1400" b="1">
              <a:solidFill>
                <a:schemeClr val="tx1"/>
              </a:solidFill>
            </a:rPr>
            <a:t>Continuity of Core Staff and Services. </a:t>
          </a:r>
          <a:r>
            <a:rPr lang="en-US" sz="1400">
              <a:solidFill>
                <a:schemeClr val="tx1"/>
              </a:solidFill>
            </a:rPr>
            <a:t>Restore any potential LEA FY22 budget reductions due to decreased state and/or local revenue. </a:t>
          </a:r>
        </a:p>
      </dgm:t>
    </dgm:pt>
    <dgm:pt modelId="{801193FB-13E4-4251-A273-CFF349EB6C3D}" type="parTrans" cxnId="{4056D57D-0DB9-44F5-84E8-398916862705}">
      <dgm:prSet/>
      <dgm:spPr/>
      <dgm:t>
        <a:bodyPr/>
        <a:lstStyle/>
        <a:p>
          <a:endParaRPr lang="en-US"/>
        </a:p>
      </dgm:t>
    </dgm:pt>
    <dgm:pt modelId="{6EB6EC08-05CF-4881-9693-99ADA13A27C9}" type="sibTrans" cxnId="{4056D57D-0DB9-44F5-84E8-398916862705}">
      <dgm:prSet/>
      <dgm:spPr/>
      <dgm:t>
        <a:bodyPr/>
        <a:lstStyle/>
        <a:p>
          <a:endParaRPr lang="en-US"/>
        </a:p>
      </dgm:t>
    </dgm:pt>
    <dgm:pt modelId="{E3F01B3C-337B-473A-A64E-A75BED67E615}" type="pres">
      <dgm:prSet presAssocID="{45DDB5BB-9C85-4117-93DA-91F2153C080D}" presName="diagram" presStyleCnt="0">
        <dgm:presLayoutVars>
          <dgm:dir/>
          <dgm:resizeHandles val="exact"/>
        </dgm:presLayoutVars>
      </dgm:prSet>
      <dgm:spPr/>
    </dgm:pt>
    <dgm:pt modelId="{0EC0BDF4-2B1B-497F-9244-DCDA4BF1FB86}" type="pres">
      <dgm:prSet presAssocID="{0D017817-51AB-4DB6-87D6-2ABF2662E641}" presName="node" presStyleLbl="node1" presStyleIdx="0" presStyleCnt="6">
        <dgm:presLayoutVars>
          <dgm:bulletEnabled val="1"/>
        </dgm:presLayoutVars>
      </dgm:prSet>
      <dgm:spPr/>
    </dgm:pt>
    <dgm:pt modelId="{577ED4CA-D999-4C33-8926-D0CA8FBB4995}" type="pres">
      <dgm:prSet presAssocID="{09626B01-C745-4413-AAFA-66F17F3C5D88}" presName="sibTrans" presStyleCnt="0"/>
      <dgm:spPr/>
    </dgm:pt>
    <dgm:pt modelId="{923467FE-2A3D-4F73-83E6-CC4A51D39ABA}" type="pres">
      <dgm:prSet presAssocID="{B5E6890F-CF3B-4672-ACE4-D80782FC7946}" presName="node" presStyleLbl="node1" presStyleIdx="1" presStyleCnt="6">
        <dgm:presLayoutVars>
          <dgm:bulletEnabled val="1"/>
        </dgm:presLayoutVars>
      </dgm:prSet>
      <dgm:spPr/>
    </dgm:pt>
    <dgm:pt modelId="{91670902-4E79-471C-A567-2945E1F4C772}" type="pres">
      <dgm:prSet presAssocID="{C3553172-6E2E-444E-B7F5-67F47128F9D3}" presName="sibTrans" presStyleCnt="0"/>
      <dgm:spPr/>
    </dgm:pt>
    <dgm:pt modelId="{41B39DDB-BF01-490F-88D5-9C6ABB991459}" type="pres">
      <dgm:prSet presAssocID="{42E598AB-6A75-4D10-9788-5F203FE8EFFC}" presName="node" presStyleLbl="node1" presStyleIdx="2" presStyleCnt="6">
        <dgm:presLayoutVars>
          <dgm:bulletEnabled val="1"/>
        </dgm:presLayoutVars>
      </dgm:prSet>
      <dgm:spPr/>
    </dgm:pt>
    <dgm:pt modelId="{CD11CBEF-8D7F-445A-92CE-7ACD3CFDFBD8}" type="pres">
      <dgm:prSet presAssocID="{3219D958-CEEC-4636-9C4E-D2A86B64D537}" presName="sibTrans" presStyleCnt="0"/>
      <dgm:spPr/>
    </dgm:pt>
    <dgm:pt modelId="{1BFA3653-C015-402A-A8B9-4CF8B6E2548F}" type="pres">
      <dgm:prSet presAssocID="{A746C70E-9B65-4817-BADB-0A6D4169ECB4}" presName="node" presStyleLbl="node1" presStyleIdx="3" presStyleCnt="6">
        <dgm:presLayoutVars>
          <dgm:bulletEnabled val="1"/>
        </dgm:presLayoutVars>
      </dgm:prSet>
      <dgm:spPr/>
    </dgm:pt>
    <dgm:pt modelId="{C0A46DB1-FEE4-490B-863B-48D5941B781F}" type="pres">
      <dgm:prSet presAssocID="{BCC4DE63-4138-4766-AAE1-5DAF4433C142}" presName="sibTrans" presStyleCnt="0"/>
      <dgm:spPr/>
    </dgm:pt>
    <dgm:pt modelId="{DEE3967A-CA33-4DFA-8BE5-4198D14AA5DA}" type="pres">
      <dgm:prSet presAssocID="{B6C28141-9FC5-4A22-B01D-F893A061B006}" presName="node" presStyleLbl="node1" presStyleIdx="4" presStyleCnt="6">
        <dgm:presLayoutVars>
          <dgm:bulletEnabled val="1"/>
        </dgm:presLayoutVars>
      </dgm:prSet>
      <dgm:spPr/>
    </dgm:pt>
    <dgm:pt modelId="{4EB535E9-8D7C-421D-ACC2-68F46A9CF62D}" type="pres">
      <dgm:prSet presAssocID="{459D6220-5903-4445-86FE-4898AC5363B6}" presName="sibTrans" presStyleCnt="0"/>
      <dgm:spPr/>
    </dgm:pt>
    <dgm:pt modelId="{E0F140CA-303F-4978-BA18-61A1A66000A2}" type="pres">
      <dgm:prSet presAssocID="{F25BCE44-146E-47BB-AFCC-69F2864ECBE2}" presName="node" presStyleLbl="node1" presStyleIdx="5" presStyleCnt="6">
        <dgm:presLayoutVars>
          <dgm:bulletEnabled val="1"/>
        </dgm:presLayoutVars>
      </dgm:prSet>
      <dgm:spPr/>
    </dgm:pt>
  </dgm:ptLst>
  <dgm:cxnLst>
    <dgm:cxn modelId="{C0515B0D-44B4-46D2-A218-E7A8D0760054}" srcId="{45DDB5BB-9C85-4117-93DA-91F2153C080D}" destId="{A746C70E-9B65-4817-BADB-0A6D4169ECB4}" srcOrd="3" destOrd="0" parTransId="{F5991062-887C-48ED-AB60-DC02C810AC5D}" sibTransId="{BCC4DE63-4138-4766-AAE1-5DAF4433C142}"/>
    <dgm:cxn modelId="{57613420-EC80-4696-A353-AB205C1A6A9E}" type="presOf" srcId="{0D017817-51AB-4DB6-87D6-2ABF2662E641}" destId="{0EC0BDF4-2B1B-497F-9244-DCDA4BF1FB86}" srcOrd="0" destOrd="0" presId="urn:microsoft.com/office/officeart/2005/8/layout/default"/>
    <dgm:cxn modelId="{E841873F-5B30-40DC-A0C6-A49F8EFD4146}" srcId="{45DDB5BB-9C85-4117-93DA-91F2153C080D}" destId="{B6C28141-9FC5-4A22-B01D-F893A061B006}" srcOrd="4" destOrd="0" parTransId="{858BF976-951F-4660-AEE7-C8FF33DE7DF3}" sibTransId="{459D6220-5903-4445-86FE-4898AC5363B6}"/>
    <dgm:cxn modelId="{FAC0606A-2CB7-437D-9A7F-A25B1E0C581F}" type="presOf" srcId="{A746C70E-9B65-4817-BADB-0A6D4169ECB4}" destId="{1BFA3653-C015-402A-A8B9-4CF8B6E2548F}" srcOrd="0" destOrd="0" presId="urn:microsoft.com/office/officeart/2005/8/layout/default"/>
    <dgm:cxn modelId="{14EDFC4D-D59D-41C1-958A-D1882DB45D4A}" srcId="{45DDB5BB-9C85-4117-93DA-91F2153C080D}" destId="{42E598AB-6A75-4D10-9788-5F203FE8EFFC}" srcOrd="2" destOrd="0" parTransId="{1664D377-FC5C-4129-95E9-97B27C22A92E}" sibTransId="{3219D958-CEEC-4636-9C4E-D2A86B64D537}"/>
    <dgm:cxn modelId="{FCB33550-52BF-4129-B0DB-1A482A14310E}" srcId="{45DDB5BB-9C85-4117-93DA-91F2153C080D}" destId="{0D017817-51AB-4DB6-87D6-2ABF2662E641}" srcOrd="0" destOrd="0" parTransId="{69C8A8E4-87F7-4F20-8362-B2FED607E045}" sibTransId="{09626B01-C745-4413-AAFA-66F17F3C5D88}"/>
    <dgm:cxn modelId="{E6AE7E59-8CA7-4D9A-949F-9D59596B40D2}" type="presOf" srcId="{F25BCE44-146E-47BB-AFCC-69F2864ECBE2}" destId="{E0F140CA-303F-4978-BA18-61A1A66000A2}" srcOrd="0" destOrd="0" presId="urn:microsoft.com/office/officeart/2005/8/layout/default"/>
    <dgm:cxn modelId="{4056D57D-0DB9-44F5-84E8-398916862705}" srcId="{45DDB5BB-9C85-4117-93DA-91F2153C080D}" destId="{F25BCE44-146E-47BB-AFCC-69F2864ECBE2}" srcOrd="5" destOrd="0" parTransId="{801193FB-13E4-4251-A273-CFF349EB6C3D}" sibTransId="{6EB6EC08-05CF-4881-9693-99ADA13A27C9}"/>
    <dgm:cxn modelId="{49930980-8F57-4C4C-8079-B2CA5730F880}" type="presOf" srcId="{B6C28141-9FC5-4A22-B01D-F893A061B006}" destId="{DEE3967A-CA33-4DFA-8BE5-4198D14AA5DA}" srcOrd="0" destOrd="0" presId="urn:microsoft.com/office/officeart/2005/8/layout/default"/>
    <dgm:cxn modelId="{EC422B90-4644-4F40-9844-E4329F19F47B}" srcId="{45DDB5BB-9C85-4117-93DA-91F2153C080D}" destId="{B5E6890F-CF3B-4672-ACE4-D80782FC7946}" srcOrd="1" destOrd="0" parTransId="{3E416125-70F9-401C-A2DA-8B3FB18E19E7}" sibTransId="{C3553172-6E2E-444E-B7F5-67F47128F9D3}"/>
    <dgm:cxn modelId="{28B946AA-2EFD-48C5-9B36-ECD8D1C8B9D3}" type="presOf" srcId="{B5E6890F-CF3B-4672-ACE4-D80782FC7946}" destId="{923467FE-2A3D-4F73-83E6-CC4A51D39ABA}" srcOrd="0" destOrd="0" presId="urn:microsoft.com/office/officeart/2005/8/layout/default"/>
    <dgm:cxn modelId="{8A25F0D7-4299-4E4F-92F3-E54E0E5CDDB6}" type="presOf" srcId="{45DDB5BB-9C85-4117-93DA-91F2153C080D}" destId="{E3F01B3C-337B-473A-A64E-A75BED67E615}" srcOrd="0" destOrd="0" presId="urn:microsoft.com/office/officeart/2005/8/layout/default"/>
    <dgm:cxn modelId="{579E59EB-4BAB-462E-8325-ABBE4FB0A13E}" type="presOf" srcId="{42E598AB-6A75-4D10-9788-5F203FE8EFFC}" destId="{41B39DDB-BF01-490F-88D5-9C6ABB991459}" srcOrd="0" destOrd="0" presId="urn:microsoft.com/office/officeart/2005/8/layout/default"/>
    <dgm:cxn modelId="{3B931364-787B-4B66-B7CE-A8B7DC141C40}" type="presParOf" srcId="{E3F01B3C-337B-473A-A64E-A75BED67E615}" destId="{0EC0BDF4-2B1B-497F-9244-DCDA4BF1FB86}" srcOrd="0" destOrd="0" presId="urn:microsoft.com/office/officeart/2005/8/layout/default"/>
    <dgm:cxn modelId="{A0CBB142-E9CD-47AB-A81D-DF59DC06F7A4}" type="presParOf" srcId="{E3F01B3C-337B-473A-A64E-A75BED67E615}" destId="{577ED4CA-D999-4C33-8926-D0CA8FBB4995}" srcOrd="1" destOrd="0" presId="urn:microsoft.com/office/officeart/2005/8/layout/default"/>
    <dgm:cxn modelId="{4B878934-F1D3-4939-937F-F35B1BD4F204}" type="presParOf" srcId="{E3F01B3C-337B-473A-A64E-A75BED67E615}" destId="{923467FE-2A3D-4F73-83E6-CC4A51D39ABA}" srcOrd="2" destOrd="0" presId="urn:microsoft.com/office/officeart/2005/8/layout/default"/>
    <dgm:cxn modelId="{DE00E9F4-E7CB-4330-9BC4-7D2AC29628BF}" type="presParOf" srcId="{E3F01B3C-337B-473A-A64E-A75BED67E615}" destId="{91670902-4E79-471C-A567-2945E1F4C772}" srcOrd="3" destOrd="0" presId="urn:microsoft.com/office/officeart/2005/8/layout/default"/>
    <dgm:cxn modelId="{26E034F4-D19D-49D1-8175-B9C7F3271C3A}" type="presParOf" srcId="{E3F01B3C-337B-473A-A64E-A75BED67E615}" destId="{41B39DDB-BF01-490F-88D5-9C6ABB991459}" srcOrd="4" destOrd="0" presId="urn:microsoft.com/office/officeart/2005/8/layout/default"/>
    <dgm:cxn modelId="{B5D5F9B1-ECC1-4C43-A098-936D9467D4EA}" type="presParOf" srcId="{E3F01B3C-337B-473A-A64E-A75BED67E615}" destId="{CD11CBEF-8D7F-445A-92CE-7ACD3CFDFBD8}" srcOrd="5" destOrd="0" presId="urn:microsoft.com/office/officeart/2005/8/layout/default"/>
    <dgm:cxn modelId="{4435A92A-BA49-4FBE-AA7C-638C2912C64B}" type="presParOf" srcId="{E3F01B3C-337B-473A-A64E-A75BED67E615}" destId="{1BFA3653-C015-402A-A8B9-4CF8B6E2548F}" srcOrd="6" destOrd="0" presId="urn:microsoft.com/office/officeart/2005/8/layout/default"/>
    <dgm:cxn modelId="{CC17DCEF-59A0-4AD7-8CE7-E19971DEB220}" type="presParOf" srcId="{E3F01B3C-337B-473A-A64E-A75BED67E615}" destId="{C0A46DB1-FEE4-490B-863B-48D5941B781F}" srcOrd="7" destOrd="0" presId="urn:microsoft.com/office/officeart/2005/8/layout/default"/>
    <dgm:cxn modelId="{27D942DF-DC21-43B3-8A07-A006B1AC2E73}" type="presParOf" srcId="{E3F01B3C-337B-473A-A64E-A75BED67E615}" destId="{DEE3967A-CA33-4DFA-8BE5-4198D14AA5DA}" srcOrd="8" destOrd="0" presId="urn:microsoft.com/office/officeart/2005/8/layout/default"/>
    <dgm:cxn modelId="{52B58C0F-2EA0-4F9F-A34B-84BAA687FAB1}" type="presParOf" srcId="{E3F01B3C-337B-473A-A64E-A75BED67E615}" destId="{4EB535E9-8D7C-421D-ACC2-68F46A9CF62D}" srcOrd="9" destOrd="0" presId="urn:microsoft.com/office/officeart/2005/8/layout/default"/>
    <dgm:cxn modelId="{9B100309-A821-41BF-A79A-231F98777291}" type="presParOf" srcId="{E3F01B3C-337B-473A-A64E-A75BED67E615}" destId="{E0F140CA-303F-4978-BA18-61A1A66000A2}"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622D11C-167D-442A-B670-C2D9056104A8}" type="doc">
      <dgm:prSet loTypeId="urn:microsoft.com/office/officeart/2009/3/layout/StepUpProcess" loCatId="process" qsTypeId="urn:microsoft.com/office/officeart/2005/8/quickstyle/simple1" qsCatId="simple" csTypeId="urn:microsoft.com/office/officeart/2005/8/colors/accent1_2" csCatId="accent1" phldr="1"/>
      <dgm:spPr/>
    </dgm:pt>
    <dgm:pt modelId="{F8924C73-4D86-4725-8FB1-57E56105EE84}">
      <dgm:prSet phldrT="[Text]" custT="1"/>
      <dgm:spPr/>
      <dgm:t>
        <a:bodyPr/>
        <a:lstStyle/>
        <a:p>
          <a:r>
            <a:rPr lang="en-US" sz="1600" b="1" kern="1200">
              <a:solidFill>
                <a:schemeClr val="tx1"/>
              </a:solidFill>
            </a:rPr>
            <a:t>Step 1                             </a:t>
          </a:r>
          <a:r>
            <a:rPr lang="en-US" sz="1400" kern="1200"/>
            <a:t>Review and </a:t>
          </a:r>
          <a:r>
            <a:rPr lang="en-US" sz="1400" b="0" kern="1200">
              <a:solidFill>
                <a:schemeClr val="tx1"/>
              </a:solidFill>
            </a:rPr>
            <a:t>Update </a:t>
          </a:r>
          <a:r>
            <a:rPr lang="en-US" sz="1400" kern="1200"/>
            <a:t>Strategic Plan and Rank Strategic Priorities</a:t>
          </a:r>
        </a:p>
        <a:p>
          <a:r>
            <a:rPr lang="en-US" sz="1200" kern="1200">
              <a:solidFill>
                <a:srgbClr val="FF0000"/>
              </a:solidFill>
              <a:latin typeface="Calibri" panose="020F0502020204030204" pitchFamily="34" charset="0"/>
              <a:ea typeface="Calibri" panose="020F0502020204030204" pitchFamily="34" charset="0"/>
              <a:cs typeface="Times New Roman" panose="02020603050405020304" pitchFamily="18" charset="0"/>
            </a:rPr>
            <a:t>By end of Fall Semester</a:t>
          </a:r>
        </a:p>
      </dgm:t>
    </dgm:pt>
    <dgm:pt modelId="{1B894931-2724-420C-8A61-7C1E70BABCF8}" type="parTrans" cxnId="{85C7FFCE-9954-46A8-B2FC-659A90715629}">
      <dgm:prSet/>
      <dgm:spPr/>
      <dgm:t>
        <a:bodyPr/>
        <a:lstStyle/>
        <a:p>
          <a:endParaRPr lang="en-US"/>
        </a:p>
      </dgm:t>
    </dgm:pt>
    <dgm:pt modelId="{F73DC8A2-0FB7-4E4A-BE47-3082F4A8C365}" type="sibTrans" cxnId="{85C7FFCE-9954-46A8-B2FC-659A90715629}">
      <dgm:prSet/>
      <dgm:spPr/>
      <dgm:t>
        <a:bodyPr/>
        <a:lstStyle/>
        <a:p>
          <a:endParaRPr lang="en-US"/>
        </a:p>
      </dgm:t>
    </dgm:pt>
    <dgm:pt modelId="{6C3A5691-9935-4850-A7F8-C5616876CEF5}">
      <dgm:prSet phldrT="[Text]" custT="1"/>
      <dgm:spPr/>
      <dgm:t>
        <a:bodyPr/>
        <a:lstStyle/>
        <a:p>
          <a:r>
            <a:rPr lang="en-US" sz="1600" b="1"/>
            <a:t>Step 6               </a:t>
          </a:r>
          <a:r>
            <a:rPr lang="en-US" sz="1400" b="0">
              <a:latin typeface="+mn-lt"/>
            </a:rPr>
            <a:t>Principals:</a:t>
          </a:r>
          <a:r>
            <a:rPr lang="en-US" sz="1600" b="1"/>
            <a:t> </a:t>
          </a:r>
          <a:r>
            <a:rPr lang="en-US" sz="1400" b="0">
              <a:solidFill>
                <a:schemeClr val="tx1"/>
              </a:solidFill>
            </a:rPr>
            <a:t>HR Staffing Conferences Begin</a:t>
          </a:r>
        </a:p>
        <a:p>
          <a:r>
            <a:rPr lang="en-US" sz="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Late February  – Early March   </a:t>
          </a:r>
          <a:endParaRPr lang="en-US" sz="1200">
            <a:solidFill>
              <a:srgbClr val="FF0000"/>
            </a:solidFill>
          </a:endParaRPr>
        </a:p>
      </dgm:t>
    </dgm:pt>
    <dgm:pt modelId="{514B3F9E-6E52-4BB9-8D2A-A86237788CB3}" type="parTrans" cxnId="{5807ED4F-AD2F-4A0C-923E-4718945AB630}">
      <dgm:prSet/>
      <dgm:spPr/>
      <dgm:t>
        <a:bodyPr/>
        <a:lstStyle/>
        <a:p>
          <a:endParaRPr lang="en-US"/>
        </a:p>
      </dgm:t>
    </dgm:pt>
    <dgm:pt modelId="{546C7B9D-8902-484B-93BB-F909DF1C9C2A}" type="sibTrans" cxnId="{5807ED4F-AD2F-4A0C-923E-4718945AB630}">
      <dgm:prSet/>
      <dgm:spPr/>
      <dgm:t>
        <a:bodyPr/>
        <a:lstStyle/>
        <a:p>
          <a:endParaRPr lang="en-US"/>
        </a:p>
      </dgm:t>
    </dgm:pt>
    <dgm:pt modelId="{CC1B2A00-68A2-416B-8F3C-D16E0AA80116}">
      <dgm:prSet phldrT="[Text]" custT="1"/>
      <dgm:spPr/>
      <dgm:t>
        <a:bodyPr/>
        <a:lstStyle/>
        <a:p>
          <a:pPr>
            <a:lnSpc>
              <a:spcPct val="90000"/>
            </a:lnSpc>
            <a:spcAft>
              <a:spcPct val="35000"/>
            </a:spcAft>
          </a:pPr>
          <a:r>
            <a:rPr lang="en-US" sz="1600" b="1">
              <a:solidFill>
                <a:schemeClr val="tx1"/>
              </a:solidFill>
            </a:rPr>
            <a:t>Step 3              </a:t>
          </a:r>
          <a:r>
            <a:rPr lang="en-US" sz="1400"/>
            <a:t>GO Team Initial Budget Session: Allocation</a:t>
          </a:r>
        </a:p>
        <a:p>
          <a:pPr rtl="0">
            <a:lnSpc>
              <a:spcPct val="90000"/>
            </a:lnSpc>
            <a:spcAft>
              <a:spcPct val="35000"/>
            </a:spcAft>
          </a:pPr>
          <a:r>
            <a:rPr lang="en-US" sz="1200">
              <a:solidFill>
                <a:srgbClr val="FF0000"/>
              </a:solidFill>
            </a:rPr>
            <a:t>January 24 – </a:t>
          </a:r>
          <a:r>
            <a:rPr lang="en-US" sz="1200">
              <a:solidFill>
                <a:srgbClr val="FF0000"/>
              </a:solidFill>
              <a:latin typeface="Calibri"/>
            </a:rPr>
            <a:t>early February </a:t>
          </a:r>
          <a:endParaRPr lang="en-US" sz="1200"/>
        </a:p>
      </dgm:t>
    </dgm:pt>
    <dgm:pt modelId="{E0AF48FA-BB2A-4769-9C7A-86CFCDC01851}" type="sibTrans" cxnId="{30D3722B-C493-4CAF-A512-A778465F5D27}">
      <dgm:prSet/>
      <dgm:spPr/>
      <dgm:t>
        <a:bodyPr/>
        <a:lstStyle/>
        <a:p>
          <a:endParaRPr lang="en-US"/>
        </a:p>
      </dgm:t>
    </dgm:pt>
    <dgm:pt modelId="{E1AC98EC-CA43-46FF-BBD5-6CA3998B2768}" type="parTrans" cxnId="{30D3722B-C493-4CAF-A512-A778465F5D27}">
      <dgm:prSet/>
      <dgm:spPr/>
      <dgm:t>
        <a:bodyPr/>
        <a:lstStyle/>
        <a:p>
          <a:endParaRPr lang="en-US"/>
        </a:p>
      </dgm:t>
    </dgm:pt>
    <dgm:pt modelId="{21558AD2-F25A-4064-8C41-8BABC31C233B}">
      <dgm:prSet phldrT="[Text]" custT="1"/>
      <dgm:spPr/>
      <dgm:t>
        <a:bodyPr/>
        <a:lstStyle/>
        <a:p>
          <a:pPr>
            <a:lnSpc>
              <a:spcPct val="90000"/>
            </a:lnSpc>
            <a:spcAft>
              <a:spcPct val="35000"/>
            </a:spcAft>
          </a:pPr>
          <a:r>
            <a:rPr lang="en-US" sz="1600" b="1">
              <a:solidFill>
                <a:schemeClr val="tx1"/>
              </a:solidFill>
            </a:rPr>
            <a:t>Step 7      </a:t>
          </a:r>
          <a:r>
            <a:rPr lang="en-US" sz="1400"/>
            <a:t>GO Team Final Budget Approval Meeting</a:t>
          </a:r>
        </a:p>
        <a:p>
          <a:pPr>
            <a:lnSpc>
              <a:spcPct val="90000"/>
            </a:lnSpc>
            <a:spcAft>
              <a:spcPct val="35000"/>
            </a:spcAft>
          </a:pPr>
          <a:r>
            <a:rPr lang="en-US" sz="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Budgets Approved by  March 17 </a:t>
          </a:r>
          <a:endParaRPr lang="en-US" sz="1200" b="1">
            <a:solidFill>
              <a:srgbClr val="FF0000"/>
            </a:solidFill>
          </a:endParaRPr>
        </a:p>
      </dgm:t>
    </dgm:pt>
    <dgm:pt modelId="{E80B1696-2BA6-4E24-B4E5-695AF1A5F70E}" type="parTrans" cxnId="{18570773-4CDF-4C71-8E3E-1C3008BB213E}">
      <dgm:prSet/>
      <dgm:spPr/>
      <dgm:t>
        <a:bodyPr/>
        <a:lstStyle/>
        <a:p>
          <a:endParaRPr lang="en-US"/>
        </a:p>
      </dgm:t>
    </dgm:pt>
    <dgm:pt modelId="{81C21B7B-EDC2-410D-955E-9B1B40652905}" type="sibTrans" cxnId="{18570773-4CDF-4C71-8E3E-1C3008BB213E}">
      <dgm:prSet/>
      <dgm:spPr/>
      <dgm:t>
        <a:bodyPr/>
        <a:lstStyle/>
        <a:p>
          <a:endParaRPr lang="en-US"/>
        </a:p>
      </dgm:t>
    </dgm:pt>
    <dgm:pt modelId="{C8D17AA3-A208-483B-8C96-381C095C31D7}">
      <dgm:prSet custT="1"/>
      <dgm:spPr/>
      <dgm:t>
        <a:bodyPr/>
        <a:lstStyle/>
        <a:p>
          <a:pPr>
            <a:lnSpc>
              <a:spcPct val="100000"/>
            </a:lnSpc>
            <a:spcAft>
              <a:spcPts val="0"/>
            </a:spcAft>
          </a:pPr>
          <a:r>
            <a:rPr lang="en-US" sz="1600" b="1" kern="1200">
              <a:solidFill>
                <a:srgbClr val="000000"/>
              </a:solidFill>
              <a:latin typeface="Arial"/>
              <a:ea typeface="+mn-ea"/>
              <a:cs typeface="+mn-cs"/>
            </a:rPr>
            <a:t>Step 5	</a:t>
          </a:r>
        </a:p>
        <a:p>
          <a:pPr>
            <a:lnSpc>
              <a:spcPct val="100000"/>
            </a:lnSpc>
            <a:spcAft>
              <a:spcPts val="0"/>
            </a:spcAft>
          </a:pPr>
          <a:r>
            <a:rPr lang="en-US" sz="1400" kern="1200">
              <a:solidFill>
                <a:srgbClr val="000000">
                  <a:hueOff val="0"/>
                  <a:satOff val="0"/>
                  <a:lumOff val="0"/>
                  <a:alphaOff val="0"/>
                </a:srgbClr>
              </a:solidFill>
              <a:latin typeface="Arial"/>
              <a:ea typeface="+mn-ea"/>
              <a:cs typeface="+mn-cs"/>
            </a:rPr>
            <a:t>GO Team Feedback Session: Draft Budget Presented &amp; Discussed </a:t>
          </a: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February – </a:t>
          </a:r>
          <a:r>
            <a:rPr lang="en-US" sz="1200" kern="1200">
              <a:solidFill>
                <a:srgbClr val="FF0000"/>
              </a:solidFill>
              <a:highlight>
                <a:srgbClr val="FFFF00"/>
              </a:highlight>
              <a:latin typeface="Calibri" panose="020F0502020204030204" pitchFamily="34" charset="0"/>
              <a:ea typeface="Times New Roman" panose="02020603050405020304" pitchFamily="18" charset="0"/>
              <a:cs typeface="Times New Roman" panose="02020603050405020304" pitchFamily="18" charset="0"/>
            </a:rPr>
            <a:t>multiple meetings</a:t>
          </a: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if necessary</a:t>
          </a:r>
        </a:p>
      </dgm:t>
    </dgm:pt>
    <dgm:pt modelId="{3B997098-82AB-4C74-8419-5363C0AB47F2}" type="parTrans" cxnId="{6A345170-34F9-4D71-8B6E-678F979FD037}">
      <dgm:prSet/>
      <dgm:spPr/>
      <dgm:t>
        <a:bodyPr/>
        <a:lstStyle/>
        <a:p>
          <a:endParaRPr lang="en-US"/>
        </a:p>
      </dgm:t>
    </dgm:pt>
    <dgm:pt modelId="{A93F8B36-2852-4C1B-84AF-7AD526917B0A}" type="sibTrans" cxnId="{6A345170-34F9-4D71-8B6E-678F979FD037}">
      <dgm:prSet/>
      <dgm:spPr/>
      <dgm:t>
        <a:bodyPr/>
        <a:lstStyle/>
        <a:p>
          <a:endParaRPr lang="en-US"/>
        </a:p>
      </dgm:t>
    </dgm:pt>
    <dgm:pt modelId="{9BB649CE-74CD-4483-9383-CCF688F359CC}">
      <dgm:prSet phldrT="[Text]" custT="1"/>
      <dgm:spPr/>
      <dgm:t>
        <a:bodyPr/>
        <a:lstStyle/>
        <a:p>
          <a:pPr>
            <a:spcAft>
              <a:spcPct val="35000"/>
            </a:spcAft>
          </a:pPr>
          <a:r>
            <a:rPr lang="en-US" sz="1600" b="1">
              <a:solidFill>
                <a:schemeClr val="tx1"/>
              </a:solidFill>
            </a:rPr>
            <a:t>Step 4         </a:t>
          </a:r>
          <a:r>
            <a:rPr lang="en-US" sz="1400"/>
            <a:t> Principals: Associate Supt. Discussions and Review</a:t>
          </a:r>
        </a:p>
        <a:p>
          <a:pPr>
            <a:spcAft>
              <a:spcPct val="35000"/>
            </a:spcAft>
          </a:pPr>
          <a:r>
            <a:rPr lang="en-US" sz="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February</a:t>
          </a:r>
          <a:r>
            <a:rPr lang="en-US" sz="1200">
              <a:solidFill>
                <a:srgbClr val="FF0000"/>
              </a:solidFill>
              <a:latin typeface="Calibri" panose="020F0502020204030204" pitchFamily="34" charset="0"/>
              <a:cs typeface="Times New Roman" panose="02020603050405020304" pitchFamily="18" charset="0"/>
            </a:rPr>
            <a:t> (supports needed, specific challenges, coaching)</a:t>
          </a:r>
          <a:endParaRPr lang="en-US" sz="1200">
            <a:solidFill>
              <a:srgbClr val="FF0000"/>
            </a:solidFill>
          </a:endParaRPr>
        </a:p>
      </dgm:t>
    </dgm:pt>
    <dgm:pt modelId="{FAEB3748-C727-4F1E-8F4D-E9B2C7C7BF69}" type="sibTrans" cxnId="{CB60929E-05E0-4ABA-9631-BA5D2C827681}">
      <dgm:prSet/>
      <dgm:spPr/>
      <dgm:t>
        <a:bodyPr/>
        <a:lstStyle/>
        <a:p>
          <a:endParaRPr lang="en-US"/>
        </a:p>
      </dgm:t>
    </dgm:pt>
    <dgm:pt modelId="{637D4CDB-F178-4FDF-A411-3E5665E32BA7}" type="parTrans" cxnId="{CB60929E-05E0-4ABA-9631-BA5D2C827681}">
      <dgm:prSet/>
      <dgm:spPr/>
      <dgm:t>
        <a:bodyPr/>
        <a:lstStyle/>
        <a:p>
          <a:endParaRPr lang="en-US"/>
        </a:p>
      </dgm:t>
    </dgm:pt>
    <dgm:pt modelId="{CBFAD42E-BC13-4677-A698-C8417C853277}">
      <dgm:prSet phldrT="[Text]" custT="1"/>
      <dgm:spPr/>
      <dgm:t>
        <a:bodyPr/>
        <a:lstStyle/>
        <a:p>
          <a:pPr>
            <a:spcAft>
              <a:spcPct val="35000"/>
            </a:spcAft>
          </a:pPr>
          <a:r>
            <a:rPr lang="en-US" sz="1600" b="1">
              <a:solidFill>
                <a:schemeClr val="tx1"/>
              </a:solidFill>
            </a:rPr>
            <a:t>Step 2 </a:t>
          </a:r>
          <a:r>
            <a:rPr lang="en-US" sz="1400" b="0">
              <a:solidFill>
                <a:schemeClr val="tx1"/>
              </a:solidFill>
            </a:rPr>
            <a:t>P</a:t>
          </a:r>
          <a:r>
            <a:rPr lang="en-US" sz="1400" b="0"/>
            <a:t>ri</a:t>
          </a:r>
          <a:r>
            <a:rPr lang="en-US" sz="1400"/>
            <a:t>ncipals: Workshop   FY 24 Budget</a:t>
          </a:r>
        </a:p>
        <a:p>
          <a:pPr>
            <a:spcAft>
              <a:spcPct val="35000"/>
            </a:spcAft>
          </a:pPr>
          <a:r>
            <a:rPr lang="en-US" sz="1200">
              <a:solidFill>
                <a:srgbClr val="FF0000"/>
              </a:solidFill>
              <a:latin typeface="Calibri" panose="020F0502020204030204" pitchFamily="34" charset="0"/>
              <a:ea typeface="Calibri" panose="020F0502020204030204" pitchFamily="34" charset="0"/>
              <a:cs typeface="Times New Roman" panose="02020603050405020304" pitchFamily="18" charset="0"/>
            </a:rPr>
            <a:t>January 24 </a:t>
          </a:r>
          <a:r>
            <a:rPr lang="en-US" sz="1200" baseline="30000">
              <a:solidFill>
                <a:srgbClr val="FF0000"/>
              </a:solidFill>
              <a:latin typeface="Calibri" panose="020F0502020204030204" pitchFamily="34" charset="0"/>
              <a:ea typeface="Calibri" panose="020F0502020204030204" pitchFamily="34" charset="0"/>
              <a:cs typeface="Times New Roman" panose="02020603050405020304" pitchFamily="18" charset="0"/>
            </a:rPr>
            <a:t> </a:t>
          </a:r>
          <a:endParaRPr lang="en-US" sz="1200">
            <a:solidFill>
              <a:srgbClr val="FF0000"/>
            </a:solidFill>
          </a:endParaRPr>
        </a:p>
      </dgm:t>
    </dgm:pt>
    <dgm:pt modelId="{972FF622-4B2D-4CD6-BD1A-DCBE5152596B}" type="sibTrans" cxnId="{7782ACAD-5FAA-4E48-961E-E575494BDE88}">
      <dgm:prSet/>
      <dgm:spPr/>
      <dgm:t>
        <a:bodyPr/>
        <a:lstStyle/>
        <a:p>
          <a:endParaRPr lang="en-US"/>
        </a:p>
      </dgm:t>
    </dgm:pt>
    <dgm:pt modelId="{3607CAB8-443E-4D12-94DD-94CB93172344}" type="parTrans" cxnId="{7782ACAD-5FAA-4E48-961E-E575494BDE88}">
      <dgm:prSet/>
      <dgm:spPr/>
      <dgm:t>
        <a:bodyPr/>
        <a:lstStyle/>
        <a:p>
          <a:endParaRPr lang="en-US"/>
        </a:p>
      </dgm:t>
    </dgm:pt>
    <dgm:pt modelId="{2498E3BA-2372-4800-9DA6-6D733FF7EFA6}" type="pres">
      <dgm:prSet presAssocID="{7622D11C-167D-442A-B670-C2D9056104A8}" presName="rootnode" presStyleCnt="0">
        <dgm:presLayoutVars>
          <dgm:chMax/>
          <dgm:chPref/>
          <dgm:dir/>
          <dgm:animLvl val="lvl"/>
        </dgm:presLayoutVars>
      </dgm:prSet>
      <dgm:spPr/>
    </dgm:pt>
    <dgm:pt modelId="{975F245F-340E-4A6D-82DA-0CFCA58DA61C}" type="pres">
      <dgm:prSet presAssocID="{F8924C73-4D86-4725-8FB1-57E56105EE84}" presName="composite" presStyleCnt="0"/>
      <dgm:spPr/>
    </dgm:pt>
    <dgm:pt modelId="{689F55C4-EF77-4B54-A769-DDA99148F578}" type="pres">
      <dgm:prSet presAssocID="{F8924C73-4D86-4725-8FB1-57E56105EE84}" presName="LShape" presStyleLbl="alignNode1" presStyleIdx="0" presStyleCnt="13"/>
      <dgm:spPr/>
    </dgm:pt>
    <dgm:pt modelId="{B91B35EE-E2D6-4A65-85DB-E65F9D4FF12C}" type="pres">
      <dgm:prSet presAssocID="{F8924C73-4D86-4725-8FB1-57E56105EE84}" presName="ParentText" presStyleLbl="revTx" presStyleIdx="0" presStyleCnt="7">
        <dgm:presLayoutVars>
          <dgm:chMax val="0"/>
          <dgm:chPref val="0"/>
          <dgm:bulletEnabled val="1"/>
        </dgm:presLayoutVars>
      </dgm:prSet>
      <dgm:spPr/>
    </dgm:pt>
    <dgm:pt modelId="{BF36F651-9306-4FAE-98A3-35BD65F0CE8C}" type="pres">
      <dgm:prSet presAssocID="{F8924C73-4D86-4725-8FB1-57E56105EE84}" presName="Triangle" presStyleLbl="alignNode1" presStyleIdx="1" presStyleCnt="13"/>
      <dgm:spPr/>
    </dgm:pt>
    <dgm:pt modelId="{0BD5DA95-5DDD-4417-9472-191C6BDB4726}" type="pres">
      <dgm:prSet presAssocID="{F73DC8A2-0FB7-4E4A-BE47-3082F4A8C365}" presName="sibTrans" presStyleCnt="0"/>
      <dgm:spPr/>
    </dgm:pt>
    <dgm:pt modelId="{4810943E-2270-4D09-B267-F09C31449646}" type="pres">
      <dgm:prSet presAssocID="{F73DC8A2-0FB7-4E4A-BE47-3082F4A8C365}" presName="space" presStyleCnt="0"/>
      <dgm:spPr/>
    </dgm:pt>
    <dgm:pt modelId="{C965FC2B-49BB-4207-96D0-CB8CD2265B72}" type="pres">
      <dgm:prSet presAssocID="{CBFAD42E-BC13-4677-A698-C8417C853277}" presName="composite" presStyleCnt="0"/>
      <dgm:spPr/>
    </dgm:pt>
    <dgm:pt modelId="{535CEE06-ECFF-44EC-86F7-4C6E9CF188F5}" type="pres">
      <dgm:prSet presAssocID="{CBFAD42E-BC13-4677-A698-C8417C853277}" presName="LShape" presStyleLbl="alignNode1" presStyleIdx="2" presStyleCnt="13"/>
      <dgm:spPr/>
    </dgm:pt>
    <dgm:pt modelId="{E8B40589-00D1-4838-8AD8-123CD845CC3A}" type="pres">
      <dgm:prSet presAssocID="{CBFAD42E-BC13-4677-A698-C8417C853277}" presName="ParentText" presStyleLbl="revTx" presStyleIdx="1" presStyleCnt="7" custScaleX="113532">
        <dgm:presLayoutVars>
          <dgm:chMax val="0"/>
          <dgm:chPref val="0"/>
          <dgm:bulletEnabled val="1"/>
        </dgm:presLayoutVars>
      </dgm:prSet>
      <dgm:spPr/>
    </dgm:pt>
    <dgm:pt modelId="{CF777F59-7D55-4DCB-9264-A6427EA7C9F7}" type="pres">
      <dgm:prSet presAssocID="{CBFAD42E-BC13-4677-A698-C8417C853277}" presName="Triangle" presStyleLbl="alignNode1" presStyleIdx="3" presStyleCnt="13"/>
      <dgm:spPr/>
    </dgm:pt>
    <dgm:pt modelId="{1C5C2FED-7C6E-4ED2-8575-8BC29C96DEC5}" type="pres">
      <dgm:prSet presAssocID="{972FF622-4B2D-4CD6-BD1A-DCBE5152596B}" presName="sibTrans" presStyleCnt="0"/>
      <dgm:spPr/>
    </dgm:pt>
    <dgm:pt modelId="{8B65DF56-B765-4090-906A-95B9746AC362}" type="pres">
      <dgm:prSet presAssocID="{972FF622-4B2D-4CD6-BD1A-DCBE5152596B}" presName="space" presStyleCnt="0"/>
      <dgm:spPr/>
    </dgm:pt>
    <dgm:pt modelId="{908C47AB-8F98-47BA-898E-DC7D65637736}" type="pres">
      <dgm:prSet presAssocID="{CC1B2A00-68A2-416B-8F3C-D16E0AA80116}" presName="composite" presStyleCnt="0"/>
      <dgm:spPr/>
    </dgm:pt>
    <dgm:pt modelId="{AFF28D42-0F29-47D9-9B3E-DF943D18FA80}" type="pres">
      <dgm:prSet presAssocID="{CC1B2A00-68A2-416B-8F3C-D16E0AA80116}" presName="LShape" presStyleLbl="alignNode1" presStyleIdx="4" presStyleCnt="13"/>
      <dgm:spPr/>
    </dgm:pt>
    <dgm:pt modelId="{A01F39AB-3E94-413F-B395-2CF4CF9063BE}" type="pres">
      <dgm:prSet presAssocID="{CC1B2A00-68A2-416B-8F3C-D16E0AA80116}" presName="ParentText" presStyleLbl="revTx" presStyleIdx="2" presStyleCnt="7" custScaleX="115776">
        <dgm:presLayoutVars>
          <dgm:chMax val="0"/>
          <dgm:chPref val="0"/>
          <dgm:bulletEnabled val="1"/>
        </dgm:presLayoutVars>
      </dgm:prSet>
      <dgm:spPr/>
    </dgm:pt>
    <dgm:pt modelId="{0B6A4153-48F2-495A-8F36-EF367C3A1F65}" type="pres">
      <dgm:prSet presAssocID="{CC1B2A00-68A2-416B-8F3C-D16E0AA80116}" presName="Triangle" presStyleLbl="alignNode1" presStyleIdx="5" presStyleCnt="13"/>
      <dgm:spPr/>
    </dgm:pt>
    <dgm:pt modelId="{DD2648EF-4568-48AE-B393-56A88C3F0DAC}" type="pres">
      <dgm:prSet presAssocID="{E0AF48FA-BB2A-4769-9C7A-86CFCDC01851}" presName="sibTrans" presStyleCnt="0"/>
      <dgm:spPr/>
    </dgm:pt>
    <dgm:pt modelId="{5FAE9D50-B64E-4DAD-BF8D-97A561EB2379}" type="pres">
      <dgm:prSet presAssocID="{E0AF48FA-BB2A-4769-9C7A-86CFCDC01851}" presName="space" presStyleCnt="0"/>
      <dgm:spPr/>
    </dgm:pt>
    <dgm:pt modelId="{0A2D04DC-47C6-40F6-A8BE-6502636A5C77}" type="pres">
      <dgm:prSet presAssocID="{9BB649CE-74CD-4483-9383-CCF688F359CC}" presName="composite" presStyleCnt="0"/>
      <dgm:spPr/>
    </dgm:pt>
    <dgm:pt modelId="{9FBF0191-82AE-4B85-AB7D-420573696E44}" type="pres">
      <dgm:prSet presAssocID="{9BB649CE-74CD-4483-9383-CCF688F359CC}" presName="LShape" presStyleLbl="alignNode1" presStyleIdx="6" presStyleCnt="13"/>
      <dgm:spPr/>
    </dgm:pt>
    <dgm:pt modelId="{7607999D-1219-4E19-B4D8-80FBD9B53FC0}" type="pres">
      <dgm:prSet presAssocID="{9BB649CE-74CD-4483-9383-CCF688F359CC}" presName="ParentText" presStyleLbl="revTx" presStyleIdx="3" presStyleCnt="7" custScaleX="133579" custScaleY="112816" custLinFactNeighborX="5129" custLinFactNeighborY="7614">
        <dgm:presLayoutVars>
          <dgm:chMax val="0"/>
          <dgm:chPref val="0"/>
          <dgm:bulletEnabled val="1"/>
        </dgm:presLayoutVars>
      </dgm:prSet>
      <dgm:spPr/>
    </dgm:pt>
    <dgm:pt modelId="{14D6D005-BE49-4BAB-95C3-4B8C975E012F}" type="pres">
      <dgm:prSet presAssocID="{9BB649CE-74CD-4483-9383-CCF688F359CC}" presName="Triangle" presStyleLbl="alignNode1" presStyleIdx="7" presStyleCnt="13"/>
      <dgm:spPr/>
    </dgm:pt>
    <dgm:pt modelId="{87884C7A-A768-4540-837E-C4BAD8EA01B8}" type="pres">
      <dgm:prSet presAssocID="{FAEB3748-C727-4F1E-8F4D-E9B2C7C7BF69}" presName="sibTrans" presStyleCnt="0"/>
      <dgm:spPr/>
    </dgm:pt>
    <dgm:pt modelId="{43F8EE71-C638-4E74-A8ED-9738EC1365CE}" type="pres">
      <dgm:prSet presAssocID="{FAEB3748-C727-4F1E-8F4D-E9B2C7C7BF69}" presName="space" presStyleCnt="0"/>
      <dgm:spPr/>
    </dgm:pt>
    <dgm:pt modelId="{2AB66FAE-F84B-4A23-BA2A-28334E8E5FC2}" type="pres">
      <dgm:prSet presAssocID="{C8D17AA3-A208-483B-8C96-381C095C31D7}" presName="composite" presStyleCnt="0"/>
      <dgm:spPr/>
    </dgm:pt>
    <dgm:pt modelId="{60FDA0B3-F01D-4F1B-9F9A-6225954E5703}" type="pres">
      <dgm:prSet presAssocID="{C8D17AA3-A208-483B-8C96-381C095C31D7}" presName="LShape" presStyleLbl="alignNode1" presStyleIdx="8" presStyleCnt="13"/>
      <dgm:spPr/>
    </dgm:pt>
    <dgm:pt modelId="{206A2E6F-C869-44E6-99A4-DF2204F37ADC}" type="pres">
      <dgm:prSet presAssocID="{C8D17AA3-A208-483B-8C96-381C095C31D7}" presName="ParentText" presStyleLbl="revTx" presStyleIdx="4" presStyleCnt="7" custScaleX="126825" custLinFactNeighborX="10487" custLinFactNeighborY="3022">
        <dgm:presLayoutVars>
          <dgm:chMax val="0"/>
          <dgm:chPref val="0"/>
          <dgm:bulletEnabled val="1"/>
        </dgm:presLayoutVars>
      </dgm:prSet>
      <dgm:spPr/>
    </dgm:pt>
    <dgm:pt modelId="{83CE1626-AB3F-41DF-AF17-CD304E816755}" type="pres">
      <dgm:prSet presAssocID="{C8D17AA3-A208-483B-8C96-381C095C31D7}" presName="Triangle" presStyleLbl="alignNode1" presStyleIdx="9" presStyleCnt="13"/>
      <dgm:spPr/>
    </dgm:pt>
    <dgm:pt modelId="{811AB4EA-2F99-4FD8-8AB8-C213AA828537}" type="pres">
      <dgm:prSet presAssocID="{A93F8B36-2852-4C1B-84AF-7AD526917B0A}" presName="sibTrans" presStyleCnt="0"/>
      <dgm:spPr/>
    </dgm:pt>
    <dgm:pt modelId="{399A808E-D84B-45C0-ADD9-F26DC821D206}" type="pres">
      <dgm:prSet presAssocID="{A93F8B36-2852-4C1B-84AF-7AD526917B0A}" presName="space" presStyleCnt="0"/>
      <dgm:spPr/>
    </dgm:pt>
    <dgm:pt modelId="{08AF6A84-50E5-448C-B0BB-DFDE07103B81}" type="pres">
      <dgm:prSet presAssocID="{6C3A5691-9935-4850-A7F8-C5616876CEF5}" presName="composite" presStyleCnt="0"/>
      <dgm:spPr/>
    </dgm:pt>
    <dgm:pt modelId="{D4CD74FB-0076-48E4-A550-69AC7C4860B0}" type="pres">
      <dgm:prSet presAssocID="{6C3A5691-9935-4850-A7F8-C5616876CEF5}" presName="LShape" presStyleLbl="alignNode1" presStyleIdx="10" presStyleCnt="13"/>
      <dgm:spPr/>
    </dgm:pt>
    <dgm:pt modelId="{4815C9C2-7172-49B5-AAA4-580ECA3DFE29}" type="pres">
      <dgm:prSet presAssocID="{6C3A5691-9935-4850-A7F8-C5616876CEF5}" presName="ParentText" presStyleLbl="revTx" presStyleIdx="5" presStyleCnt="7" custScaleX="126878" custLinFactNeighborX="7821" custLinFactNeighborY="-81">
        <dgm:presLayoutVars>
          <dgm:chMax val="0"/>
          <dgm:chPref val="0"/>
          <dgm:bulletEnabled val="1"/>
        </dgm:presLayoutVars>
      </dgm:prSet>
      <dgm:spPr/>
    </dgm:pt>
    <dgm:pt modelId="{8A8BDF46-5CD7-4385-AD19-1595B30DFB05}" type="pres">
      <dgm:prSet presAssocID="{6C3A5691-9935-4850-A7F8-C5616876CEF5}" presName="Triangle" presStyleLbl="alignNode1" presStyleIdx="11" presStyleCnt="13"/>
      <dgm:spPr/>
    </dgm:pt>
    <dgm:pt modelId="{17A7E199-E325-4F07-95D1-192F577ADC15}" type="pres">
      <dgm:prSet presAssocID="{546C7B9D-8902-484B-93BB-F909DF1C9C2A}" presName="sibTrans" presStyleCnt="0"/>
      <dgm:spPr/>
    </dgm:pt>
    <dgm:pt modelId="{83B42AB0-A56E-435B-9696-1CCA367C3CE1}" type="pres">
      <dgm:prSet presAssocID="{546C7B9D-8902-484B-93BB-F909DF1C9C2A}" presName="space" presStyleCnt="0"/>
      <dgm:spPr/>
    </dgm:pt>
    <dgm:pt modelId="{AE4B6FA8-1C38-4452-8C5D-543169048279}" type="pres">
      <dgm:prSet presAssocID="{21558AD2-F25A-4064-8C41-8BABC31C233B}" presName="composite" presStyleCnt="0"/>
      <dgm:spPr/>
    </dgm:pt>
    <dgm:pt modelId="{8A1A3D19-1A7E-45DE-8891-BC02139E754B}" type="pres">
      <dgm:prSet presAssocID="{21558AD2-F25A-4064-8C41-8BABC31C233B}" presName="LShape" presStyleLbl="alignNode1" presStyleIdx="12" presStyleCnt="13"/>
      <dgm:spPr/>
    </dgm:pt>
    <dgm:pt modelId="{EBFC99F0-AC0E-4E80-8864-5ADBF875329D}" type="pres">
      <dgm:prSet presAssocID="{21558AD2-F25A-4064-8C41-8BABC31C233B}" presName="ParentText" presStyleLbl="revTx" presStyleIdx="6" presStyleCnt="7" custLinFactNeighborX="-1160" custLinFactNeighborY="2457">
        <dgm:presLayoutVars>
          <dgm:chMax val="0"/>
          <dgm:chPref val="0"/>
          <dgm:bulletEnabled val="1"/>
        </dgm:presLayoutVars>
      </dgm:prSet>
      <dgm:spPr/>
    </dgm:pt>
  </dgm:ptLst>
  <dgm:cxnLst>
    <dgm:cxn modelId="{30D3722B-C493-4CAF-A512-A778465F5D27}" srcId="{7622D11C-167D-442A-B670-C2D9056104A8}" destId="{CC1B2A00-68A2-416B-8F3C-D16E0AA80116}" srcOrd="2" destOrd="0" parTransId="{E1AC98EC-CA43-46FF-BBD5-6CA3998B2768}" sibTransId="{E0AF48FA-BB2A-4769-9C7A-86CFCDC01851}"/>
    <dgm:cxn modelId="{6CAE1C42-3F55-48CA-B0D4-5C08DE21E1DA}" type="presOf" srcId="{9BB649CE-74CD-4483-9383-CCF688F359CC}" destId="{7607999D-1219-4E19-B4D8-80FBD9B53FC0}" srcOrd="0" destOrd="0" presId="urn:microsoft.com/office/officeart/2009/3/layout/StepUpProcess"/>
    <dgm:cxn modelId="{ECF8CD4C-0AA6-4D27-A324-93A1688AB263}" type="presOf" srcId="{7622D11C-167D-442A-B670-C2D9056104A8}" destId="{2498E3BA-2372-4800-9DA6-6D733FF7EFA6}" srcOrd="0" destOrd="0" presId="urn:microsoft.com/office/officeart/2009/3/layout/StepUpProcess"/>
    <dgm:cxn modelId="{5807ED4F-AD2F-4A0C-923E-4718945AB630}" srcId="{7622D11C-167D-442A-B670-C2D9056104A8}" destId="{6C3A5691-9935-4850-A7F8-C5616876CEF5}" srcOrd="5" destOrd="0" parTransId="{514B3F9E-6E52-4BB9-8D2A-A86237788CB3}" sibTransId="{546C7B9D-8902-484B-93BB-F909DF1C9C2A}"/>
    <dgm:cxn modelId="{6A345170-34F9-4D71-8B6E-678F979FD037}" srcId="{7622D11C-167D-442A-B670-C2D9056104A8}" destId="{C8D17AA3-A208-483B-8C96-381C095C31D7}" srcOrd="4" destOrd="0" parTransId="{3B997098-82AB-4C74-8419-5363C0AB47F2}" sibTransId="{A93F8B36-2852-4C1B-84AF-7AD526917B0A}"/>
    <dgm:cxn modelId="{18570773-4CDF-4C71-8E3E-1C3008BB213E}" srcId="{7622D11C-167D-442A-B670-C2D9056104A8}" destId="{21558AD2-F25A-4064-8C41-8BABC31C233B}" srcOrd="6" destOrd="0" parTransId="{E80B1696-2BA6-4E24-B4E5-695AF1A5F70E}" sibTransId="{81C21B7B-EDC2-410D-955E-9B1B40652905}"/>
    <dgm:cxn modelId="{C1000B73-EF4C-4FC5-8AD1-35877C8A438C}" type="presOf" srcId="{6C3A5691-9935-4850-A7F8-C5616876CEF5}" destId="{4815C9C2-7172-49B5-AAA4-580ECA3DFE29}" srcOrd="0" destOrd="0" presId="urn:microsoft.com/office/officeart/2009/3/layout/StepUpProcess"/>
    <dgm:cxn modelId="{9B4A3682-A021-4510-8910-DDE108AC5476}" type="presOf" srcId="{21558AD2-F25A-4064-8C41-8BABC31C233B}" destId="{EBFC99F0-AC0E-4E80-8864-5ADBF875329D}" srcOrd="0" destOrd="0" presId="urn:microsoft.com/office/officeart/2009/3/layout/StepUpProcess"/>
    <dgm:cxn modelId="{C025C187-2BBC-4312-A0E1-790FC9683A11}" type="presOf" srcId="{CC1B2A00-68A2-416B-8F3C-D16E0AA80116}" destId="{A01F39AB-3E94-413F-B395-2CF4CF9063BE}" srcOrd="0" destOrd="0" presId="urn:microsoft.com/office/officeart/2009/3/layout/StepUpProcess"/>
    <dgm:cxn modelId="{66F41692-1357-4751-855C-F86130F69799}" type="presOf" srcId="{CBFAD42E-BC13-4677-A698-C8417C853277}" destId="{E8B40589-00D1-4838-8AD8-123CD845CC3A}" srcOrd="0" destOrd="0" presId="urn:microsoft.com/office/officeart/2009/3/layout/StepUpProcess"/>
    <dgm:cxn modelId="{CB60929E-05E0-4ABA-9631-BA5D2C827681}" srcId="{7622D11C-167D-442A-B670-C2D9056104A8}" destId="{9BB649CE-74CD-4483-9383-CCF688F359CC}" srcOrd="3" destOrd="0" parTransId="{637D4CDB-F178-4FDF-A411-3E5665E32BA7}" sibTransId="{FAEB3748-C727-4F1E-8F4D-E9B2C7C7BF69}"/>
    <dgm:cxn modelId="{A85EA2A0-9A8E-4EED-955C-A6F76A1037B2}" type="presOf" srcId="{F8924C73-4D86-4725-8FB1-57E56105EE84}" destId="{B91B35EE-E2D6-4A65-85DB-E65F9D4FF12C}" srcOrd="0" destOrd="0" presId="urn:microsoft.com/office/officeart/2009/3/layout/StepUpProcess"/>
    <dgm:cxn modelId="{7782ACAD-5FAA-4E48-961E-E575494BDE88}" srcId="{7622D11C-167D-442A-B670-C2D9056104A8}" destId="{CBFAD42E-BC13-4677-A698-C8417C853277}" srcOrd="1" destOrd="0" parTransId="{3607CAB8-443E-4D12-94DD-94CB93172344}" sibTransId="{972FF622-4B2D-4CD6-BD1A-DCBE5152596B}"/>
    <dgm:cxn modelId="{98CE18C5-F332-4CCC-8953-53AED8DEF88B}" type="presOf" srcId="{C8D17AA3-A208-483B-8C96-381C095C31D7}" destId="{206A2E6F-C869-44E6-99A4-DF2204F37ADC}" srcOrd="0" destOrd="0" presId="urn:microsoft.com/office/officeart/2009/3/layout/StepUpProcess"/>
    <dgm:cxn modelId="{85C7FFCE-9954-46A8-B2FC-659A90715629}" srcId="{7622D11C-167D-442A-B670-C2D9056104A8}" destId="{F8924C73-4D86-4725-8FB1-57E56105EE84}" srcOrd="0" destOrd="0" parTransId="{1B894931-2724-420C-8A61-7C1E70BABCF8}" sibTransId="{F73DC8A2-0FB7-4E4A-BE47-3082F4A8C365}"/>
    <dgm:cxn modelId="{67DA70A5-0838-4BFF-937E-2A7F539022EA}" type="presParOf" srcId="{2498E3BA-2372-4800-9DA6-6D733FF7EFA6}" destId="{975F245F-340E-4A6D-82DA-0CFCA58DA61C}" srcOrd="0" destOrd="0" presId="urn:microsoft.com/office/officeart/2009/3/layout/StepUpProcess"/>
    <dgm:cxn modelId="{B04495D2-D40F-4C64-AD96-FF9800E5010E}" type="presParOf" srcId="{975F245F-340E-4A6D-82DA-0CFCA58DA61C}" destId="{689F55C4-EF77-4B54-A769-DDA99148F578}" srcOrd="0" destOrd="0" presId="urn:microsoft.com/office/officeart/2009/3/layout/StepUpProcess"/>
    <dgm:cxn modelId="{F414E613-A10B-4192-B6DC-7472EF8C29CF}" type="presParOf" srcId="{975F245F-340E-4A6D-82DA-0CFCA58DA61C}" destId="{B91B35EE-E2D6-4A65-85DB-E65F9D4FF12C}" srcOrd="1" destOrd="0" presId="urn:microsoft.com/office/officeart/2009/3/layout/StepUpProcess"/>
    <dgm:cxn modelId="{4A0207D5-DC3E-4268-9089-81DB82D12278}" type="presParOf" srcId="{975F245F-340E-4A6D-82DA-0CFCA58DA61C}" destId="{BF36F651-9306-4FAE-98A3-35BD65F0CE8C}" srcOrd="2" destOrd="0" presId="urn:microsoft.com/office/officeart/2009/3/layout/StepUpProcess"/>
    <dgm:cxn modelId="{36B1D6DE-5A5E-480F-9F31-2550A3AD3B0F}" type="presParOf" srcId="{2498E3BA-2372-4800-9DA6-6D733FF7EFA6}" destId="{0BD5DA95-5DDD-4417-9472-191C6BDB4726}" srcOrd="1" destOrd="0" presId="urn:microsoft.com/office/officeart/2009/3/layout/StepUpProcess"/>
    <dgm:cxn modelId="{4A17FD4A-845E-47E6-9F60-F97341B07D8F}" type="presParOf" srcId="{0BD5DA95-5DDD-4417-9472-191C6BDB4726}" destId="{4810943E-2270-4D09-B267-F09C31449646}" srcOrd="0" destOrd="0" presId="urn:microsoft.com/office/officeart/2009/3/layout/StepUpProcess"/>
    <dgm:cxn modelId="{21BE2F24-D485-4EC3-A523-86B944EAEDAA}" type="presParOf" srcId="{2498E3BA-2372-4800-9DA6-6D733FF7EFA6}" destId="{C965FC2B-49BB-4207-96D0-CB8CD2265B72}" srcOrd="2" destOrd="0" presId="urn:microsoft.com/office/officeart/2009/3/layout/StepUpProcess"/>
    <dgm:cxn modelId="{95F2FC5C-E11B-4878-8802-C3D0ADF113D9}" type="presParOf" srcId="{C965FC2B-49BB-4207-96D0-CB8CD2265B72}" destId="{535CEE06-ECFF-44EC-86F7-4C6E9CF188F5}" srcOrd="0" destOrd="0" presId="urn:microsoft.com/office/officeart/2009/3/layout/StepUpProcess"/>
    <dgm:cxn modelId="{C2B5620F-4CBF-40F9-99B6-260293013D60}" type="presParOf" srcId="{C965FC2B-49BB-4207-96D0-CB8CD2265B72}" destId="{E8B40589-00D1-4838-8AD8-123CD845CC3A}" srcOrd="1" destOrd="0" presId="urn:microsoft.com/office/officeart/2009/3/layout/StepUpProcess"/>
    <dgm:cxn modelId="{7D9C745A-E070-4128-9536-1F3FA7196BB9}" type="presParOf" srcId="{C965FC2B-49BB-4207-96D0-CB8CD2265B72}" destId="{CF777F59-7D55-4DCB-9264-A6427EA7C9F7}" srcOrd="2" destOrd="0" presId="urn:microsoft.com/office/officeart/2009/3/layout/StepUpProcess"/>
    <dgm:cxn modelId="{06F0C0D9-3066-4818-B4CA-86647278339F}" type="presParOf" srcId="{2498E3BA-2372-4800-9DA6-6D733FF7EFA6}" destId="{1C5C2FED-7C6E-4ED2-8575-8BC29C96DEC5}" srcOrd="3" destOrd="0" presId="urn:microsoft.com/office/officeart/2009/3/layout/StepUpProcess"/>
    <dgm:cxn modelId="{3FABE2AA-822D-4805-A25E-6A4F0DBA704B}" type="presParOf" srcId="{1C5C2FED-7C6E-4ED2-8575-8BC29C96DEC5}" destId="{8B65DF56-B765-4090-906A-95B9746AC362}" srcOrd="0" destOrd="0" presId="urn:microsoft.com/office/officeart/2009/3/layout/StepUpProcess"/>
    <dgm:cxn modelId="{C633DB9C-1325-4F54-99D8-CA93ABB89E88}" type="presParOf" srcId="{2498E3BA-2372-4800-9DA6-6D733FF7EFA6}" destId="{908C47AB-8F98-47BA-898E-DC7D65637736}" srcOrd="4" destOrd="0" presId="urn:microsoft.com/office/officeart/2009/3/layout/StepUpProcess"/>
    <dgm:cxn modelId="{D5CFA122-BBC3-48D5-AD68-0793DE83CDDD}" type="presParOf" srcId="{908C47AB-8F98-47BA-898E-DC7D65637736}" destId="{AFF28D42-0F29-47D9-9B3E-DF943D18FA80}" srcOrd="0" destOrd="0" presId="urn:microsoft.com/office/officeart/2009/3/layout/StepUpProcess"/>
    <dgm:cxn modelId="{50D91B2B-A262-458C-A38F-8ED14DC6BDF0}" type="presParOf" srcId="{908C47AB-8F98-47BA-898E-DC7D65637736}" destId="{A01F39AB-3E94-413F-B395-2CF4CF9063BE}" srcOrd="1" destOrd="0" presId="urn:microsoft.com/office/officeart/2009/3/layout/StepUpProcess"/>
    <dgm:cxn modelId="{AC3827DC-DB45-4821-90DD-AD3F17EF53ED}" type="presParOf" srcId="{908C47AB-8F98-47BA-898E-DC7D65637736}" destId="{0B6A4153-48F2-495A-8F36-EF367C3A1F65}" srcOrd="2" destOrd="0" presId="urn:microsoft.com/office/officeart/2009/3/layout/StepUpProcess"/>
    <dgm:cxn modelId="{87EEDBE2-51AF-45E0-8F2D-3C2DEB1DBE50}" type="presParOf" srcId="{2498E3BA-2372-4800-9DA6-6D733FF7EFA6}" destId="{DD2648EF-4568-48AE-B393-56A88C3F0DAC}" srcOrd="5" destOrd="0" presId="urn:microsoft.com/office/officeart/2009/3/layout/StepUpProcess"/>
    <dgm:cxn modelId="{A625793B-6D63-4667-8F8C-B7580698627A}" type="presParOf" srcId="{DD2648EF-4568-48AE-B393-56A88C3F0DAC}" destId="{5FAE9D50-B64E-4DAD-BF8D-97A561EB2379}" srcOrd="0" destOrd="0" presId="urn:microsoft.com/office/officeart/2009/3/layout/StepUpProcess"/>
    <dgm:cxn modelId="{2BC5746B-5475-473D-9C9C-0D9D968F4CA8}" type="presParOf" srcId="{2498E3BA-2372-4800-9DA6-6D733FF7EFA6}" destId="{0A2D04DC-47C6-40F6-A8BE-6502636A5C77}" srcOrd="6" destOrd="0" presId="urn:microsoft.com/office/officeart/2009/3/layout/StepUpProcess"/>
    <dgm:cxn modelId="{0809657C-B649-4BB9-B40B-5D105FC308E8}" type="presParOf" srcId="{0A2D04DC-47C6-40F6-A8BE-6502636A5C77}" destId="{9FBF0191-82AE-4B85-AB7D-420573696E44}" srcOrd="0" destOrd="0" presId="urn:microsoft.com/office/officeart/2009/3/layout/StepUpProcess"/>
    <dgm:cxn modelId="{08B6BBDE-1A70-44BC-9006-4D3DCBDC74B0}" type="presParOf" srcId="{0A2D04DC-47C6-40F6-A8BE-6502636A5C77}" destId="{7607999D-1219-4E19-B4D8-80FBD9B53FC0}" srcOrd="1" destOrd="0" presId="urn:microsoft.com/office/officeart/2009/3/layout/StepUpProcess"/>
    <dgm:cxn modelId="{C62B4494-1D81-41F8-9FEC-A1D7D366A265}" type="presParOf" srcId="{0A2D04DC-47C6-40F6-A8BE-6502636A5C77}" destId="{14D6D005-BE49-4BAB-95C3-4B8C975E012F}" srcOrd="2" destOrd="0" presId="urn:microsoft.com/office/officeart/2009/3/layout/StepUpProcess"/>
    <dgm:cxn modelId="{07EA1EFD-7275-4330-A982-6F3028191D10}" type="presParOf" srcId="{2498E3BA-2372-4800-9DA6-6D733FF7EFA6}" destId="{87884C7A-A768-4540-837E-C4BAD8EA01B8}" srcOrd="7" destOrd="0" presId="urn:microsoft.com/office/officeart/2009/3/layout/StepUpProcess"/>
    <dgm:cxn modelId="{2AD6996E-2595-4B94-8BA8-B994D6DD9AD6}" type="presParOf" srcId="{87884C7A-A768-4540-837E-C4BAD8EA01B8}" destId="{43F8EE71-C638-4E74-A8ED-9738EC1365CE}" srcOrd="0" destOrd="0" presId="urn:microsoft.com/office/officeart/2009/3/layout/StepUpProcess"/>
    <dgm:cxn modelId="{22B75956-5E05-4F6B-9029-202B08BEFAD0}" type="presParOf" srcId="{2498E3BA-2372-4800-9DA6-6D733FF7EFA6}" destId="{2AB66FAE-F84B-4A23-BA2A-28334E8E5FC2}" srcOrd="8" destOrd="0" presId="urn:microsoft.com/office/officeart/2009/3/layout/StepUpProcess"/>
    <dgm:cxn modelId="{C2FA47E0-5C2E-4E01-B8AB-E4CE67346F06}" type="presParOf" srcId="{2AB66FAE-F84B-4A23-BA2A-28334E8E5FC2}" destId="{60FDA0B3-F01D-4F1B-9F9A-6225954E5703}" srcOrd="0" destOrd="0" presId="urn:microsoft.com/office/officeart/2009/3/layout/StepUpProcess"/>
    <dgm:cxn modelId="{7FAE8D49-62FF-4FFB-9C9B-BB8CA19BE199}" type="presParOf" srcId="{2AB66FAE-F84B-4A23-BA2A-28334E8E5FC2}" destId="{206A2E6F-C869-44E6-99A4-DF2204F37ADC}" srcOrd="1" destOrd="0" presId="urn:microsoft.com/office/officeart/2009/3/layout/StepUpProcess"/>
    <dgm:cxn modelId="{4B988152-6EB0-47EA-B6ED-767309FA6BE0}" type="presParOf" srcId="{2AB66FAE-F84B-4A23-BA2A-28334E8E5FC2}" destId="{83CE1626-AB3F-41DF-AF17-CD304E816755}" srcOrd="2" destOrd="0" presId="urn:microsoft.com/office/officeart/2009/3/layout/StepUpProcess"/>
    <dgm:cxn modelId="{BF2935EC-ACA4-4D65-AD07-DABF7889A88C}" type="presParOf" srcId="{2498E3BA-2372-4800-9DA6-6D733FF7EFA6}" destId="{811AB4EA-2F99-4FD8-8AB8-C213AA828537}" srcOrd="9" destOrd="0" presId="urn:microsoft.com/office/officeart/2009/3/layout/StepUpProcess"/>
    <dgm:cxn modelId="{206BE208-F2B3-46D5-BD6F-3ABC30408DAB}" type="presParOf" srcId="{811AB4EA-2F99-4FD8-8AB8-C213AA828537}" destId="{399A808E-D84B-45C0-ADD9-F26DC821D206}" srcOrd="0" destOrd="0" presId="urn:microsoft.com/office/officeart/2009/3/layout/StepUpProcess"/>
    <dgm:cxn modelId="{BE3440FF-735F-447F-B48E-11B68044BAFB}" type="presParOf" srcId="{2498E3BA-2372-4800-9DA6-6D733FF7EFA6}" destId="{08AF6A84-50E5-448C-B0BB-DFDE07103B81}" srcOrd="10" destOrd="0" presId="urn:microsoft.com/office/officeart/2009/3/layout/StepUpProcess"/>
    <dgm:cxn modelId="{160809DE-29FE-4000-91B2-19326244E25A}" type="presParOf" srcId="{08AF6A84-50E5-448C-B0BB-DFDE07103B81}" destId="{D4CD74FB-0076-48E4-A550-69AC7C4860B0}" srcOrd="0" destOrd="0" presId="urn:microsoft.com/office/officeart/2009/3/layout/StepUpProcess"/>
    <dgm:cxn modelId="{E7BCE9B7-0E71-4C20-B3AB-FA1288C84BF5}" type="presParOf" srcId="{08AF6A84-50E5-448C-B0BB-DFDE07103B81}" destId="{4815C9C2-7172-49B5-AAA4-580ECA3DFE29}" srcOrd="1" destOrd="0" presId="urn:microsoft.com/office/officeart/2009/3/layout/StepUpProcess"/>
    <dgm:cxn modelId="{75BBE163-5D87-4156-B024-AB673F8D108F}" type="presParOf" srcId="{08AF6A84-50E5-448C-B0BB-DFDE07103B81}" destId="{8A8BDF46-5CD7-4385-AD19-1595B30DFB05}" srcOrd="2" destOrd="0" presId="urn:microsoft.com/office/officeart/2009/3/layout/StepUpProcess"/>
    <dgm:cxn modelId="{BEB4F4DB-606F-43EF-9DE2-CDDDC5446210}" type="presParOf" srcId="{2498E3BA-2372-4800-9DA6-6D733FF7EFA6}" destId="{17A7E199-E325-4F07-95D1-192F577ADC15}" srcOrd="11" destOrd="0" presId="urn:microsoft.com/office/officeart/2009/3/layout/StepUpProcess"/>
    <dgm:cxn modelId="{06C68393-BB9E-42E3-8EB0-10998F3BFF8F}" type="presParOf" srcId="{17A7E199-E325-4F07-95D1-192F577ADC15}" destId="{83B42AB0-A56E-435B-9696-1CCA367C3CE1}" srcOrd="0" destOrd="0" presId="urn:microsoft.com/office/officeart/2009/3/layout/StepUpProcess"/>
    <dgm:cxn modelId="{995ED779-B199-469F-9AB6-D91B65AA5090}" type="presParOf" srcId="{2498E3BA-2372-4800-9DA6-6D733FF7EFA6}" destId="{AE4B6FA8-1C38-4452-8C5D-543169048279}" srcOrd="12" destOrd="0" presId="urn:microsoft.com/office/officeart/2009/3/layout/StepUpProcess"/>
    <dgm:cxn modelId="{367B2408-F4EA-4D04-AC15-BFBC1DC587BD}" type="presParOf" srcId="{AE4B6FA8-1C38-4452-8C5D-543169048279}" destId="{8A1A3D19-1A7E-45DE-8891-BC02139E754B}" srcOrd="0" destOrd="0" presId="urn:microsoft.com/office/officeart/2009/3/layout/StepUpProcess"/>
    <dgm:cxn modelId="{BFCE6C38-25BF-4ECF-8273-CEBE7025BD02}" type="presParOf" srcId="{AE4B6FA8-1C38-4452-8C5D-543169048279}" destId="{EBFC99F0-AC0E-4E80-8864-5ADBF875329D}" srcOrd="1" destOrd="0" presId="urn:microsoft.com/office/officeart/2009/3/layout/StepUp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2226005-596F-4B03-979B-7869B71C61B3}" type="doc">
      <dgm:prSet loTypeId="urn:microsoft.com/office/officeart/2005/8/layout/vList5" loCatId="list" qsTypeId="urn:microsoft.com/office/officeart/2005/8/quickstyle/simple1" qsCatId="simple" csTypeId="urn:microsoft.com/office/officeart/2005/8/colors/accent2_2" csCatId="accent2" phldr="1"/>
      <dgm:spPr/>
      <dgm:t>
        <a:bodyPr/>
        <a:lstStyle/>
        <a:p>
          <a:endParaRPr lang="en-US"/>
        </a:p>
      </dgm:t>
    </dgm:pt>
    <dgm:pt modelId="{0C1D2607-0AA8-4703-8CD9-C80627D357E8}">
      <dgm:prSet/>
      <dgm:spPr/>
      <dgm:t>
        <a:bodyPr/>
        <a:lstStyle/>
        <a:p>
          <a:r>
            <a:rPr lang="en-US"/>
            <a:t>Are our school’s priorities (from your strategic plan) reflected in this budget? </a:t>
          </a:r>
        </a:p>
      </dgm:t>
    </dgm:pt>
    <dgm:pt modelId="{63165D8E-7B34-4FCF-B848-7C16EFD0B634}" type="parTrans" cxnId="{8B60146B-6D28-434F-A45B-635569B9DC41}">
      <dgm:prSet/>
      <dgm:spPr/>
      <dgm:t>
        <a:bodyPr/>
        <a:lstStyle/>
        <a:p>
          <a:endParaRPr lang="en-US"/>
        </a:p>
      </dgm:t>
    </dgm:pt>
    <dgm:pt modelId="{59EC5809-7017-4AAF-A2C0-1C00F5C80D7D}" type="sibTrans" cxnId="{8B60146B-6D28-434F-A45B-635569B9DC41}">
      <dgm:prSet/>
      <dgm:spPr/>
      <dgm:t>
        <a:bodyPr/>
        <a:lstStyle/>
        <a:p>
          <a:endParaRPr lang="en-US"/>
        </a:p>
      </dgm:t>
    </dgm:pt>
    <dgm:pt modelId="{F3B6E757-8A37-4F10-8C34-BFAD7F7A8A5B}">
      <dgm:prSet/>
      <dgm:spPr/>
      <dgm:t>
        <a:bodyPr/>
        <a:lstStyle/>
        <a:p>
          <a:r>
            <a:rPr lang="en-US"/>
            <a:t>Are new positions and/or resources included in the budget to address our major priorities? </a:t>
          </a:r>
        </a:p>
      </dgm:t>
    </dgm:pt>
    <dgm:pt modelId="{08A30D75-7FDA-4406-AB12-3B70A4529EA9}" type="parTrans" cxnId="{D9D8CF70-B277-4673-AE5B-8166513062E7}">
      <dgm:prSet/>
      <dgm:spPr/>
      <dgm:t>
        <a:bodyPr/>
        <a:lstStyle/>
        <a:p>
          <a:endParaRPr lang="en-US"/>
        </a:p>
      </dgm:t>
    </dgm:pt>
    <dgm:pt modelId="{2A2A327A-BE5D-4BB6-95CA-4B1FCB579DD3}" type="sibTrans" cxnId="{D9D8CF70-B277-4673-AE5B-8166513062E7}">
      <dgm:prSet/>
      <dgm:spPr/>
      <dgm:t>
        <a:bodyPr/>
        <a:lstStyle/>
        <a:p>
          <a:endParaRPr lang="en-US"/>
        </a:p>
      </dgm:t>
    </dgm:pt>
    <dgm:pt modelId="{712A05D9-A668-45B1-A2FF-2BA2784E196D}">
      <dgm:prSet/>
      <dgm:spPr/>
      <dgm:t>
        <a:bodyPr/>
        <a:lstStyle/>
        <a:p>
          <a:r>
            <a:rPr lang="en-US"/>
            <a:t>Do we know (as a team) the plan to support implementation of these priorities beyond the budget (ex. What strategies will be implemented)? </a:t>
          </a:r>
        </a:p>
      </dgm:t>
    </dgm:pt>
    <dgm:pt modelId="{EC34BEB3-7DF2-4824-A969-4177AA2A62B5}" type="parTrans" cxnId="{6F141050-F8C3-4288-B996-84526940C750}">
      <dgm:prSet/>
      <dgm:spPr/>
      <dgm:t>
        <a:bodyPr/>
        <a:lstStyle/>
        <a:p>
          <a:endParaRPr lang="en-US"/>
        </a:p>
      </dgm:t>
    </dgm:pt>
    <dgm:pt modelId="{444EA1F5-1681-4A13-AD3E-D15B07F8022D}" type="sibTrans" cxnId="{6F141050-F8C3-4288-B996-84526940C750}">
      <dgm:prSet/>
      <dgm:spPr/>
      <dgm:t>
        <a:bodyPr/>
        <a:lstStyle/>
        <a:p>
          <a:endParaRPr lang="en-US"/>
        </a:p>
      </dgm:t>
    </dgm:pt>
    <dgm:pt modelId="{45BA79BF-FC7A-4998-BB53-EF2C916DFAF9}">
      <dgm:prSet/>
      <dgm:spPr/>
      <dgm:t>
        <a:bodyPr/>
        <a:lstStyle/>
        <a:p>
          <a:r>
            <a:rPr lang="en-US"/>
            <a:t>What tradeoffs are being made in order to support these priorities? </a:t>
          </a:r>
        </a:p>
      </dgm:t>
    </dgm:pt>
    <dgm:pt modelId="{140BECAA-D98C-4C69-A3C2-7BBCC78D25BB}" type="parTrans" cxnId="{B257B6BA-9F28-4216-B9A2-F61C0D127B54}">
      <dgm:prSet/>
      <dgm:spPr/>
      <dgm:t>
        <a:bodyPr/>
        <a:lstStyle/>
        <a:p>
          <a:endParaRPr lang="en-US"/>
        </a:p>
      </dgm:t>
    </dgm:pt>
    <dgm:pt modelId="{7487026C-178B-4E34-B0D9-6BDF4AE2793A}" type="sibTrans" cxnId="{B257B6BA-9F28-4216-B9A2-F61C0D127B54}">
      <dgm:prSet/>
      <dgm:spPr/>
      <dgm:t>
        <a:bodyPr/>
        <a:lstStyle/>
        <a:p>
          <a:endParaRPr lang="en-US"/>
        </a:p>
      </dgm:t>
    </dgm:pt>
    <dgm:pt modelId="{D40980B6-DEEE-4B68-87E7-D1EE1EC6B38E}">
      <dgm:prSet/>
      <dgm:spPr/>
      <dgm:t>
        <a:bodyPr/>
        <a:lstStyle/>
        <a:p>
          <a:r>
            <a:rPr lang="en-US"/>
            <a:t> How are district and cluster priorities reflected in our budget? </a:t>
          </a:r>
        </a:p>
      </dgm:t>
    </dgm:pt>
    <dgm:pt modelId="{BD7BC16A-593D-4BC4-844D-8DCFE066C1D9}" type="parTrans" cxnId="{EFC40DE7-64C3-45B1-A7DC-0B91F80E431E}">
      <dgm:prSet/>
      <dgm:spPr/>
      <dgm:t>
        <a:bodyPr/>
        <a:lstStyle/>
        <a:p>
          <a:endParaRPr lang="en-US"/>
        </a:p>
      </dgm:t>
    </dgm:pt>
    <dgm:pt modelId="{EEAF7554-869F-4204-9044-AD222772588F}" type="sibTrans" cxnId="{EFC40DE7-64C3-45B1-A7DC-0B91F80E431E}">
      <dgm:prSet/>
      <dgm:spPr/>
      <dgm:t>
        <a:bodyPr/>
        <a:lstStyle/>
        <a:p>
          <a:endParaRPr lang="en-US"/>
        </a:p>
      </dgm:t>
    </dgm:pt>
    <dgm:pt modelId="{10EBA281-E8EE-4BE4-A124-00A2934956A6}">
      <dgm:prSet/>
      <dgm:spPr/>
      <dgm:t>
        <a:bodyPr/>
        <a:lstStyle/>
        <a:p>
          <a:r>
            <a:rPr lang="en-US"/>
            <a:t>Cluster priorities- what staff, materials, etc. are dedicated to supporting our cluster’s priorities? </a:t>
          </a:r>
        </a:p>
      </dgm:t>
    </dgm:pt>
    <dgm:pt modelId="{76D3EFF9-2BFC-4975-99CF-7877BF11C24B}" type="parTrans" cxnId="{3D29DD89-FDCA-4EB1-A999-B45CCEFF8D1E}">
      <dgm:prSet/>
      <dgm:spPr/>
      <dgm:t>
        <a:bodyPr/>
        <a:lstStyle/>
        <a:p>
          <a:endParaRPr lang="en-US"/>
        </a:p>
      </dgm:t>
    </dgm:pt>
    <dgm:pt modelId="{50E273AA-9C61-40F3-8560-7444AF1D5007}" type="sibTrans" cxnId="{3D29DD89-FDCA-4EB1-A999-B45CCEFF8D1E}">
      <dgm:prSet/>
      <dgm:spPr/>
      <dgm:t>
        <a:bodyPr/>
        <a:lstStyle/>
        <a:p>
          <a:endParaRPr lang="en-US"/>
        </a:p>
      </dgm:t>
    </dgm:pt>
    <dgm:pt modelId="{557A3FCC-C683-49B1-93B0-7E5147E5232C}">
      <dgm:prSet/>
      <dgm:spPr/>
      <dgm:t>
        <a:bodyPr/>
        <a:lstStyle/>
        <a:p>
          <a:r>
            <a:rPr lang="en-US"/>
            <a:t>Signature programs- what staff, materials, etc. are dedicated to supporting our signature program? </a:t>
          </a:r>
        </a:p>
      </dgm:t>
    </dgm:pt>
    <dgm:pt modelId="{147307D2-620D-475F-AA3B-D23DABEA61EB}" type="parTrans" cxnId="{1061F836-3A72-4CA2-81BC-6C86EAD30FD8}">
      <dgm:prSet/>
      <dgm:spPr/>
      <dgm:t>
        <a:bodyPr/>
        <a:lstStyle/>
        <a:p>
          <a:endParaRPr lang="en-US"/>
        </a:p>
      </dgm:t>
    </dgm:pt>
    <dgm:pt modelId="{2B1EA24E-7EFF-491E-A08E-F787DEF999C2}" type="sibTrans" cxnId="{1061F836-3A72-4CA2-81BC-6C86EAD30FD8}">
      <dgm:prSet/>
      <dgm:spPr/>
      <dgm:t>
        <a:bodyPr/>
        <a:lstStyle/>
        <a:p>
          <a:endParaRPr lang="en-US"/>
        </a:p>
      </dgm:t>
    </dgm:pt>
    <dgm:pt modelId="{8B281087-B8BE-4922-B508-83353746C578}">
      <dgm:prSet/>
      <dgm:spPr/>
      <dgm:t>
        <a:bodyPr/>
        <a:lstStyle/>
        <a:p>
          <a:r>
            <a:rPr lang="en-US"/>
            <a:t>Are there positions our school will share with another school, i.e. nurse, counselor?</a:t>
          </a:r>
        </a:p>
      </dgm:t>
    </dgm:pt>
    <dgm:pt modelId="{9A3FD064-2F9D-4B36-A123-258C840E2313}" type="parTrans" cxnId="{4BDE9BAD-E95C-4C1C-BB3F-424DA4527AB5}">
      <dgm:prSet/>
      <dgm:spPr/>
      <dgm:t>
        <a:bodyPr/>
        <a:lstStyle/>
        <a:p>
          <a:endParaRPr lang="en-US"/>
        </a:p>
      </dgm:t>
    </dgm:pt>
    <dgm:pt modelId="{1F23F7F5-6992-4267-B726-7FC98AE7863C}" type="sibTrans" cxnId="{4BDE9BAD-E95C-4C1C-BB3F-424DA4527AB5}">
      <dgm:prSet/>
      <dgm:spPr/>
      <dgm:t>
        <a:bodyPr/>
        <a:lstStyle/>
        <a:p>
          <a:endParaRPr lang="en-US"/>
        </a:p>
      </dgm:t>
    </dgm:pt>
    <dgm:pt modelId="{6419D40A-FD47-4505-B62A-5719141083E7}" type="pres">
      <dgm:prSet presAssocID="{22226005-596F-4B03-979B-7869B71C61B3}" presName="Name0" presStyleCnt="0">
        <dgm:presLayoutVars>
          <dgm:dir/>
          <dgm:animLvl val="lvl"/>
          <dgm:resizeHandles val="exact"/>
        </dgm:presLayoutVars>
      </dgm:prSet>
      <dgm:spPr/>
    </dgm:pt>
    <dgm:pt modelId="{AEE222AD-5CA8-4EEC-91EF-EFAAC4FBEC4E}" type="pres">
      <dgm:prSet presAssocID="{0C1D2607-0AA8-4703-8CD9-C80627D357E8}" presName="linNode" presStyleCnt="0"/>
      <dgm:spPr/>
    </dgm:pt>
    <dgm:pt modelId="{F36A9E33-9AA5-4D82-8807-9474CFA8E235}" type="pres">
      <dgm:prSet presAssocID="{0C1D2607-0AA8-4703-8CD9-C80627D357E8}" presName="parentText" presStyleLbl="node1" presStyleIdx="0" presStyleCnt="2">
        <dgm:presLayoutVars>
          <dgm:chMax val="1"/>
          <dgm:bulletEnabled val="1"/>
        </dgm:presLayoutVars>
      </dgm:prSet>
      <dgm:spPr/>
    </dgm:pt>
    <dgm:pt modelId="{61934C76-2C4B-46C5-BE43-78B0EA8D3112}" type="pres">
      <dgm:prSet presAssocID="{0C1D2607-0AA8-4703-8CD9-C80627D357E8}" presName="descendantText" presStyleLbl="alignAccFollowNode1" presStyleIdx="0" presStyleCnt="2">
        <dgm:presLayoutVars>
          <dgm:bulletEnabled val="1"/>
        </dgm:presLayoutVars>
      </dgm:prSet>
      <dgm:spPr/>
    </dgm:pt>
    <dgm:pt modelId="{C04F0037-F8E8-44E9-98E7-60AF7D930E4D}" type="pres">
      <dgm:prSet presAssocID="{59EC5809-7017-4AAF-A2C0-1C00F5C80D7D}" presName="sp" presStyleCnt="0"/>
      <dgm:spPr/>
    </dgm:pt>
    <dgm:pt modelId="{1F61B4B0-8936-414E-A3AB-C6A702FB0AD9}" type="pres">
      <dgm:prSet presAssocID="{D40980B6-DEEE-4B68-87E7-D1EE1EC6B38E}" presName="linNode" presStyleCnt="0"/>
      <dgm:spPr/>
    </dgm:pt>
    <dgm:pt modelId="{AE6AC6E9-DCD0-47EF-8FC4-1B71D18EDC0B}" type="pres">
      <dgm:prSet presAssocID="{D40980B6-DEEE-4B68-87E7-D1EE1EC6B38E}" presName="parentText" presStyleLbl="node1" presStyleIdx="1" presStyleCnt="2">
        <dgm:presLayoutVars>
          <dgm:chMax val="1"/>
          <dgm:bulletEnabled val="1"/>
        </dgm:presLayoutVars>
      </dgm:prSet>
      <dgm:spPr/>
    </dgm:pt>
    <dgm:pt modelId="{E6557417-85CE-4B88-A441-E47900AFA690}" type="pres">
      <dgm:prSet presAssocID="{D40980B6-DEEE-4B68-87E7-D1EE1EC6B38E}" presName="descendantText" presStyleLbl="alignAccFollowNode1" presStyleIdx="1" presStyleCnt="2">
        <dgm:presLayoutVars>
          <dgm:bulletEnabled val="1"/>
        </dgm:presLayoutVars>
      </dgm:prSet>
      <dgm:spPr/>
    </dgm:pt>
  </dgm:ptLst>
  <dgm:cxnLst>
    <dgm:cxn modelId="{5F2D9B0E-AEAF-4786-8717-C586DD777B39}" type="presOf" srcId="{45BA79BF-FC7A-4998-BB53-EF2C916DFAF9}" destId="{61934C76-2C4B-46C5-BE43-78B0EA8D3112}" srcOrd="0" destOrd="2" presId="urn:microsoft.com/office/officeart/2005/8/layout/vList5"/>
    <dgm:cxn modelId="{1061F836-3A72-4CA2-81BC-6C86EAD30FD8}" srcId="{D40980B6-DEEE-4B68-87E7-D1EE1EC6B38E}" destId="{557A3FCC-C683-49B1-93B0-7E5147E5232C}" srcOrd="1" destOrd="0" parTransId="{147307D2-620D-475F-AA3B-D23DABEA61EB}" sibTransId="{2B1EA24E-7EFF-491E-A08E-F787DEF999C2}"/>
    <dgm:cxn modelId="{C193A53B-0E6E-4D39-A176-D84E8A563F4F}" type="presOf" srcId="{712A05D9-A668-45B1-A2FF-2BA2784E196D}" destId="{61934C76-2C4B-46C5-BE43-78B0EA8D3112}" srcOrd="0" destOrd="1" presId="urn:microsoft.com/office/officeart/2005/8/layout/vList5"/>
    <dgm:cxn modelId="{7F6E6B3F-F13F-4A15-8A68-DC02534B5B14}" type="presOf" srcId="{22226005-596F-4B03-979B-7869B71C61B3}" destId="{6419D40A-FD47-4505-B62A-5719141083E7}" srcOrd="0" destOrd="0" presId="urn:microsoft.com/office/officeart/2005/8/layout/vList5"/>
    <dgm:cxn modelId="{8B60146B-6D28-434F-A45B-635569B9DC41}" srcId="{22226005-596F-4B03-979B-7869B71C61B3}" destId="{0C1D2607-0AA8-4703-8CD9-C80627D357E8}" srcOrd="0" destOrd="0" parTransId="{63165D8E-7B34-4FCF-B848-7C16EFD0B634}" sibTransId="{59EC5809-7017-4AAF-A2C0-1C00F5C80D7D}"/>
    <dgm:cxn modelId="{6F141050-F8C3-4288-B996-84526940C750}" srcId="{0C1D2607-0AA8-4703-8CD9-C80627D357E8}" destId="{712A05D9-A668-45B1-A2FF-2BA2784E196D}" srcOrd="1" destOrd="0" parTransId="{EC34BEB3-7DF2-4824-A969-4177AA2A62B5}" sibTransId="{444EA1F5-1681-4A13-AD3E-D15B07F8022D}"/>
    <dgm:cxn modelId="{D9D8CF70-B277-4673-AE5B-8166513062E7}" srcId="{0C1D2607-0AA8-4703-8CD9-C80627D357E8}" destId="{F3B6E757-8A37-4F10-8C34-BFAD7F7A8A5B}" srcOrd="0" destOrd="0" parTransId="{08A30D75-7FDA-4406-AB12-3B70A4529EA9}" sibTransId="{2A2A327A-BE5D-4BB6-95CA-4B1FCB579DD3}"/>
    <dgm:cxn modelId="{0D88AC52-513C-43C9-A527-3AAC3D1A0573}" type="presOf" srcId="{557A3FCC-C683-49B1-93B0-7E5147E5232C}" destId="{E6557417-85CE-4B88-A441-E47900AFA690}" srcOrd="0" destOrd="1" presId="urn:microsoft.com/office/officeart/2005/8/layout/vList5"/>
    <dgm:cxn modelId="{61020A5A-39D4-437B-B684-250B0B2B9325}" type="presOf" srcId="{10EBA281-E8EE-4BE4-A124-00A2934956A6}" destId="{E6557417-85CE-4B88-A441-E47900AFA690}" srcOrd="0" destOrd="0" presId="urn:microsoft.com/office/officeart/2005/8/layout/vList5"/>
    <dgm:cxn modelId="{40AA4A81-B2E5-4536-BCA3-CED1CD219318}" type="presOf" srcId="{D40980B6-DEEE-4B68-87E7-D1EE1EC6B38E}" destId="{AE6AC6E9-DCD0-47EF-8FC4-1B71D18EDC0B}" srcOrd="0" destOrd="0" presId="urn:microsoft.com/office/officeart/2005/8/layout/vList5"/>
    <dgm:cxn modelId="{3D29DD89-FDCA-4EB1-A999-B45CCEFF8D1E}" srcId="{D40980B6-DEEE-4B68-87E7-D1EE1EC6B38E}" destId="{10EBA281-E8EE-4BE4-A124-00A2934956A6}" srcOrd="0" destOrd="0" parTransId="{76D3EFF9-2BFC-4975-99CF-7877BF11C24B}" sibTransId="{50E273AA-9C61-40F3-8560-7444AF1D5007}"/>
    <dgm:cxn modelId="{19ABE592-C80C-4B8E-9FDE-372F069984BF}" type="presOf" srcId="{0C1D2607-0AA8-4703-8CD9-C80627D357E8}" destId="{F36A9E33-9AA5-4D82-8807-9474CFA8E235}" srcOrd="0" destOrd="0" presId="urn:microsoft.com/office/officeart/2005/8/layout/vList5"/>
    <dgm:cxn modelId="{4BDE9BAD-E95C-4C1C-BB3F-424DA4527AB5}" srcId="{D40980B6-DEEE-4B68-87E7-D1EE1EC6B38E}" destId="{8B281087-B8BE-4922-B508-83353746C578}" srcOrd="2" destOrd="0" parTransId="{9A3FD064-2F9D-4B36-A123-258C840E2313}" sibTransId="{1F23F7F5-6992-4267-B726-7FC98AE7863C}"/>
    <dgm:cxn modelId="{B257B6BA-9F28-4216-B9A2-F61C0D127B54}" srcId="{0C1D2607-0AA8-4703-8CD9-C80627D357E8}" destId="{45BA79BF-FC7A-4998-BB53-EF2C916DFAF9}" srcOrd="2" destOrd="0" parTransId="{140BECAA-D98C-4C69-A3C2-7BBCC78D25BB}" sibTransId="{7487026C-178B-4E34-B0D9-6BDF4AE2793A}"/>
    <dgm:cxn modelId="{FCEB6BC1-E41D-49FA-99CA-D7CF730FE893}" type="presOf" srcId="{8B281087-B8BE-4922-B508-83353746C578}" destId="{E6557417-85CE-4B88-A441-E47900AFA690}" srcOrd="0" destOrd="2" presId="urn:microsoft.com/office/officeart/2005/8/layout/vList5"/>
    <dgm:cxn modelId="{386B64C7-7DE8-42AE-B117-C6EFF1F9CCAA}" type="presOf" srcId="{F3B6E757-8A37-4F10-8C34-BFAD7F7A8A5B}" destId="{61934C76-2C4B-46C5-BE43-78B0EA8D3112}" srcOrd="0" destOrd="0" presId="urn:microsoft.com/office/officeart/2005/8/layout/vList5"/>
    <dgm:cxn modelId="{EFC40DE7-64C3-45B1-A7DC-0B91F80E431E}" srcId="{22226005-596F-4B03-979B-7869B71C61B3}" destId="{D40980B6-DEEE-4B68-87E7-D1EE1EC6B38E}" srcOrd="1" destOrd="0" parTransId="{BD7BC16A-593D-4BC4-844D-8DCFE066C1D9}" sibTransId="{EEAF7554-869F-4204-9044-AD222772588F}"/>
    <dgm:cxn modelId="{B0215CC5-CF4C-42F1-A448-3A71A368B7A5}" type="presParOf" srcId="{6419D40A-FD47-4505-B62A-5719141083E7}" destId="{AEE222AD-5CA8-4EEC-91EF-EFAAC4FBEC4E}" srcOrd="0" destOrd="0" presId="urn:microsoft.com/office/officeart/2005/8/layout/vList5"/>
    <dgm:cxn modelId="{15FB5FDA-5532-4391-9018-B7942AE20ECB}" type="presParOf" srcId="{AEE222AD-5CA8-4EEC-91EF-EFAAC4FBEC4E}" destId="{F36A9E33-9AA5-4D82-8807-9474CFA8E235}" srcOrd="0" destOrd="0" presId="urn:microsoft.com/office/officeart/2005/8/layout/vList5"/>
    <dgm:cxn modelId="{27DEC747-711C-4A25-8D34-87AF15949BED}" type="presParOf" srcId="{AEE222AD-5CA8-4EEC-91EF-EFAAC4FBEC4E}" destId="{61934C76-2C4B-46C5-BE43-78B0EA8D3112}" srcOrd="1" destOrd="0" presId="urn:microsoft.com/office/officeart/2005/8/layout/vList5"/>
    <dgm:cxn modelId="{FE849754-35C8-434D-B87F-1FAA90524DCB}" type="presParOf" srcId="{6419D40A-FD47-4505-B62A-5719141083E7}" destId="{C04F0037-F8E8-44E9-98E7-60AF7D930E4D}" srcOrd="1" destOrd="0" presId="urn:microsoft.com/office/officeart/2005/8/layout/vList5"/>
    <dgm:cxn modelId="{602ACC57-E4AA-41CE-A1B1-5FD8576208C7}" type="presParOf" srcId="{6419D40A-FD47-4505-B62A-5719141083E7}" destId="{1F61B4B0-8936-414E-A3AB-C6A702FB0AD9}" srcOrd="2" destOrd="0" presId="urn:microsoft.com/office/officeart/2005/8/layout/vList5"/>
    <dgm:cxn modelId="{9D76B1DC-5D80-499F-ACFC-D73BCC9977BA}" type="presParOf" srcId="{1F61B4B0-8936-414E-A3AB-C6A702FB0AD9}" destId="{AE6AC6E9-DCD0-47EF-8FC4-1B71D18EDC0B}" srcOrd="0" destOrd="0" presId="urn:microsoft.com/office/officeart/2005/8/layout/vList5"/>
    <dgm:cxn modelId="{6FEF0A48-CDEE-4D02-B03D-16FC452BB39B}" type="presParOf" srcId="{1F61B4B0-8936-414E-A3AB-C6A702FB0AD9}" destId="{E6557417-85CE-4B88-A441-E47900AFA69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362BB8-72CB-486D-B793-0C482E7D2890}">
      <dsp:nvSpPr>
        <dsp:cNvPr id="0" name=""/>
        <dsp:cNvSpPr/>
      </dsp:nvSpPr>
      <dsp:spPr>
        <a:xfrm>
          <a:off x="133921" y="874685"/>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2EF4FD-7847-4904-9B36-21C671059A2D}">
      <dsp:nvSpPr>
        <dsp:cNvPr id="0" name=""/>
        <dsp:cNvSpPr/>
      </dsp:nvSpPr>
      <dsp:spPr>
        <a:xfrm>
          <a:off x="405964" y="1146728"/>
          <a:ext cx="751357" cy="7513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BCA396E-E04C-4519-B10B-DF3C9313FCC7}">
      <dsp:nvSpPr>
        <dsp:cNvPr id="0" name=""/>
        <dsp:cNvSpPr/>
      </dsp:nvSpPr>
      <dsp:spPr>
        <a:xfrm>
          <a:off x="1706959" y="874685"/>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This is a meeting of the GO Team. Only members of the team may participate in the discussion. Any members of the public present are here to quietly observe.</a:t>
          </a:r>
        </a:p>
      </dsp:txBody>
      <dsp:txXfrm>
        <a:off x="1706959" y="874685"/>
        <a:ext cx="3053544" cy="1295443"/>
      </dsp:txXfrm>
    </dsp:sp>
    <dsp:sp modelId="{63A3B17D-07DC-456E-A05A-49DCCB953724}">
      <dsp:nvSpPr>
        <dsp:cNvPr id="0" name=""/>
        <dsp:cNvSpPr/>
      </dsp:nvSpPr>
      <dsp:spPr>
        <a:xfrm>
          <a:off x="5292561" y="874685"/>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67B602-F2F0-4A95-9FAE-6B2DD3492908}">
      <dsp:nvSpPr>
        <dsp:cNvPr id="0" name=""/>
        <dsp:cNvSpPr/>
      </dsp:nvSpPr>
      <dsp:spPr>
        <a:xfrm>
          <a:off x="5564604" y="1146728"/>
          <a:ext cx="751357" cy="7513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C176035-F09B-4751-AAAE-823C8D24E8CB}">
      <dsp:nvSpPr>
        <dsp:cNvPr id="0" name=""/>
        <dsp:cNvSpPr/>
      </dsp:nvSpPr>
      <dsp:spPr>
        <a:xfrm>
          <a:off x="6865599" y="874685"/>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We will follow the agenda as noticed to the public and stay on task.</a:t>
          </a:r>
        </a:p>
      </dsp:txBody>
      <dsp:txXfrm>
        <a:off x="6865599" y="874685"/>
        <a:ext cx="3053544" cy="1295443"/>
      </dsp:txXfrm>
    </dsp:sp>
    <dsp:sp modelId="{32B9B227-73A0-472B-98B4-51AA6536D03A}">
      <dsp:nvSpPr>
        <dsp:cNvPr id="0" name=""/>
        <dsp:cNvSpPr/>
      </dsp:nvSpPr>
      <dsp:spPr>
        <a:xfrm>
          <a:off x="133921" y="3059096"/>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F6E84F-AE0C-4314-BA55-899A894716E3}">
      <dsp:nvSpPr>
        <dsp:cNvPr id="0" name=""/>
        <dsp:cNvSpPr/>
      </dsp:nvSpPr>
      <dsp:spPr>
        <a:xfrm>
          <a:off x="405964" y="3331139"/>
          <a:ext cx="751357" cy="75135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BE9BED8-71C1-475B-BE41-AB098AC6B60A}">
      <dsp:nvSpPr>
        <dsp:cNvPr id="0" name=""/>
        <dsp:cNvSpPr/>
      </dsp:nvSpPr>
      <dsp:spPr>
        <a:xfrm>
          <a:off x="1706959" y="3059096"/>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We invite and welcome contributions of every member and listen to each other.</a:t>
          </a:r>
        </a:p>
      </dsp:txBody>
      <dsp:txXfrm>
        <a:off x="1706959" y="3059096"/>
        <a:ext cx="3053544" cy="1295443"/>
      </dsp:txXfrm>
    </dsp:sp>
    <dsp:sp modelId="{8F7ACF33-3DCE-4048-B76C-1F6B05F28B28}">
      <dsp:nvSpPr>
        <dsp:cNvPr id="0" name=""/>
        <dsp:cNvSpPr/>
      </dsp:nvSpPr>
      <dsp:spPr>
        <a:xfrm>
          <a:off x="5292561" y="3059096"/>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1A56BD-FD15-45C4-BC35-495751397719}">
      <dsp:nvSpPr>
        <dsp:cNvPr id="0" name=""/>
        <dsp:cNvSpPr/>
      </dsp:nvSpPr>
      <dsp:spPr>
        <a:xfrm>
          <a:off x="5564604" y="3331139"/>
          <a:ext cx="751357" cy="75135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CD278E0-F036-48DE-9F7D-8FD4FAE2C424}">
      <dsp:nvSpPr>
        <dsp:cNvPr id="0" name=""/>
        <dsp:cNvSpPr/>
      </dsp:nvSpPr>
      <dsp:spPr>
        <a:xfrm>
          <a:off x="6865599" y="3059096"/>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We will respect all ideas and assume good intentions.</a:t>
          </a:r>
        </a:p>
      </dsp:txBody>
      <dsp:txXfrm>
        <a:off x="6865599" y="3059096"/>
        <a:ext cx="3053544" cy="12954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0A8DB8-0569-4BF8-8AB9-63BF087919CF}">
      <dsp:nvSpPr>
        <dsp:cNvPr id="0" name=""/>
        <dsp:cNvSpPr/>
      </dsp:nvSpPr>
      <dsp:spPr>
        <a:xfrm>
          <a:off x="-4829844" y="-740211"/>
          <a:ext cx="5752583" cy="5752583"/>
        </a:xfrm>
        <a:prstGeom prst="blockArc">
          <a:avLst>
            <a:gd name="adj1" fmla="val 18900000"/>
            <a:gd name="adj2" fmla="val 2700000"/>
            <a:gd name="adj3" fmla="val 375"/>
          </a:avLst>
        </a:prstGeom>
        <a:noFill/>
        <a:ln w="1270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536B88F-8FC2-4CA7-958C-821C131E4CDF}">
      <dsp:nvSpPr>
        <dsp:cNvPr id="0" name=""/>
        <dsp:cNvSpPr/>
      </dsp:nvSpPr>
      <dsp:spPr>
        <a:xfrm>
          <a:off x="483235" y="328443"/>
          <a:ext cx="6524750" cy="657229"/>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1676"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a:latin typeface="Calibri" panose="020F0502020204030204" pitchFamily="34" charset="0"/>
              <a:cs typeface="Calibri" panose="020F0502020204030204" pitchFamily="34" charset="0"/>
            </a:rPr>
            <a:t>Step 1: Data Review</a:t>
          </a:r>
        </a:p>
      </dsp:txBody>
      <dsp:txXfrm>
        <a:off x="483235" y="328443"/>
        <a:ext cx="6524750" cy="657229"/>
      </dsp:txXfrm>
    </dsp:sp>
    <dsp:sp modelId="{C2E29C9B-1B04-4D0F-884B-53184464A0CF}">
      <dsp:nvSpPr>
        <dsp:cNvPr id="0" name=""/>
        <dsp:cNvSpPr/>
      </dsp:nvSpPr>
      <dsp:spPr>
        <a:xfrm>
          <a:off x="105649" y="258908"/>
          <a:ext cx="821536" cy="821536"/>
        </a:xfrm>
        <a:prstGeom prst="ellipse">
          <a:avLst/>
        </a:prstGeom>
        <a:blipFill rotWithShape="0">
          <a:blip xmlns:r="http://schemas.openxmlformats.org/officeDocument/2006/relationships" r:embed="rId1"/>
          <a:stretch>
            <a:fillRect/>
          </a:stretch>
        </a:blipFill>
        <a:ln w="635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975311A0-1439-46E2-8E1D-CB01AD834F95}">
      <dsp:nvSpPr>
        <dsp:cNvPr id="0" name=""/>
        <dsp:cNvSpPr/>
      </dsp:nvSpPr>
      <dsp:spPr>
        <a:xfrm>
          <a:off x="860040" y="1314458"/>
          <a:ext cx="6147945" cy="657229"/>
        </a:xfrm>
        <a:prstGeom prst="rect">
          <a:avLst/>
        </a:prstGeom>
        <a:gradFill rotWithShape="0">
          <a:gsLst>
            <a:gs pos="0">
              <a:schemeClr val="accent5">
                <a:hueOff val="-1469746"/>
                <a:satOff val="24508"/>
                <a:lumOff val="-588"/>
                <a:alphaOff val="0"/>
                <a:satMod val="103000"/>
                <a:lumMod val="102000"/>
                <a:tint val="94000"/>
              </a:schemeClr>
            </a:gs>
            <a:gs pos="50000">
              <a:schemeClr val="accent5">
                <a:hueOff val="-1469746"/>
                <a:satOff val="24508"/>
                <a:lumOff val="-588"/>
                <a:alphaOff val="0"/>
                <a:satMod val="110000"/>
                <a:lumMod val="100000"/>
                <a:shade val="100000"/>
              </a:schemeClr>
            </a:gs>
            <a:gs pos="100000">
              <a:schemeClr val="accent5">
                <a:hueOff val="-1469746"/>
                <a:satOff val="24508"/>
                <a:lumOff val="-58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1676"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a:latin typeface="Calibri" panose="020F0502020204030204" pitchFamily="34" charset="0"/>
              <a:cs typeface="Calibri" panose="020F0502020204030204" pitchFamily="34" charset="0"/>
            </a:rPr>
            <a:t>Step 2: Strategic Plan Review</a:t>
          </a:r>
        </a:p>
      </dsp:txBody>
      <dsp:txXfrm>
        <a:off x="860040" y="1314458"/>
        <a:ext cx="6147945" cy="657229"/>
      </dsp:txXfrm>
    </dsp:sp>
    <dsp:sp modelId="{C62BC85C-B34C-4F35-85DD-EF9C4FBEF2CF}">
      <dsp:nvSpPr>
        <dsp:cNvPr id="0" name=""/>
        <dsp:cNvSpPr/>
      </dsp:nvSpPr>
      <dsp:spPr>
        <a:xfrm>
          <a:off x="449271" y="1232304"/>
          <a:ext cx="821536" cy="821536"/>
        </a:xfrm>
        <a:prstGeom prst="ellipse">
          <a:avLst/>
        </a:prstGeom>
        <a:blipFill rotWithShape="0">
          <a:blip xmlns:r="http://schemas.openxmlformats.org/officeDocument/2006/relationships" r:embed="rId1"/>
          <a:stretch>
            <a:fillRect/>
          </a:stretch>
        </a:blipFill>
        <a:ln w="6350" cap="flat" cmpd="sng" algn="ctr">
          <a:solidFill>
            <a:schemeClr val="accent5">
              <a:hueOff val="-1469746"/>
              <a:satOff val="24508"/>
              <a:lumOff val="-588"/>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A4A04A5-4D00-4442-97C2-694047FE6AAC}">
      <dsp:nvSpPr>
        <dsp:cNvPr id="0" name=""/>
        <dsp:cNvSpPr/>
      </dsp:nvSpPr>
      <dsp:spPr>
        <a:xfrm>
          <a:off x="860040" y="2111772"/>
          <a:ext cx="6147945" cy="1034629"/>
        </a:xfrm>
        <a:prstGeom prst="rect">
          <a:avLst/>
        </a:prstGeom>
        <a:gradFill rotWithShape="0">
          <a:gsLst>
            <a:gs pos="0">
              <a:schemeClr val="accent5">
                <a:hueOff val="-2939492"/>
                <a:satOff val="49016"/>
                <a:lumOff val="-1176"/>
                <a:alphaOff val="0"/>
                <a:satMod val="103000"/>
                <a:lumMod val="102000"/>
                <a:tint val="94000"/>
              </a:schemeClr>
            </a:gs>
            <a:gs pos="50000">
              <a:schemeClr val="accent5">
                <a:hueOff val="-2939492"/>
                <a:satOff val="49016"/>
                <a:lumOff val="-1176"/>
                <a:alphaOff val="0"/>
                <a:satMod val="110000"/>
                <a:lumMod val="100000"/>
                <a:shade val="100000"/>
              </a:schemeClr>
            </a:gs>
            <a:gs pos="100000">
              <a:schemeClr val="accent5">
                <a:hueOff val="-2939492"/>
                <a:satOff val="49016"/>
                <a:lumOff val="-117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1676" tIns="76200" rIns="76200" bIns="76200" numCol="1" spcCol="1270" anchor="ctr" anchorCtr="0">
          <a:noAutofit/>
        </a:bodyPr>
        <a:lstStyle/>
        <a:p>
          <a:pPr marL="1200150" lvl="0" indent="-1200150" algn="l" defTabSz="1333500">
            <a:lnSpc>
              <a:spcPct val="100000"/>
            </a:lnSpc>
            <a:spcBef>
              <a:spcPct val="0"/>
            </a:spcBef>
            <a:spcAft>
              <a:spcPts val="0"/>
            </a:spcAft>
            <a:buNone/>
          </a:pPr>
          <a:r>
            <a:rPr lang="en-US" sz="3000" kern="1200">
              <a:latin typeface="Calibri" panose="020F0502020204030204" pitchFamily="34" charset="0"/>
              <a:cs typeface="Calibri" panose="020F0502020204030204" pitchFamily="34" charset="0"/>
            </a:rPr>
            <a:t>Step 3: Budget Parameters</a:t>
          </a:r>
        </a:p>
        <a:p>
          <a:pPr marL="1314450" lvl="0" indent="-171450" algn="l" defTabSz="1333500">
            <a:lnSpc>
              <a:spcPct val="100000"/>
            </a:lnSpc>
            <a:spcBef>
              <a:spcPct val="0"/>
            </a:spcBef>
            <a:spcAft>
              <a:spcPts val="0"/>
            </a:spcAft>
            <a:buNone/>
          </a:pPr>
          <a:r>
            <a:rPr lang="en-US" sz="3000" kern="1200">
              <a:latin typeface="Calibri" panose="020F0502020204030204" pitchFamily="34" charset="0"/>
              <a:cs typeface="Calibri" panose="020F0502020204030204" pitchFamily="34" charset="0"/>
            </a:rPr>
            <a:t>(Strategic Priorities)</a:t>
          </a:r>
        </a:p>
      </dsp:txBody>
      <dsp:txXfrm>
        <a:off x="860040" y="2111772"/>
        <a:ext cx="6147945" cy="1034629"/>
      </dsp:txXfrm>
    </dsp:sp>
    <dsp:sp modelId="{75410455-6758-4137-A48C-492062AAE167}">
      <dsp:nvSpPr>
        <dsp:cNvPr id="0" name=""/>
        <dsp:cNvSpPr/>
      </dsp:nvSpPr>
      <dsp:spPr>
        <a:xfrm>
          <a:off x="449271" y="2218319"/>
          <a:ext cx="821536" cy="821536"/>
        </a:xfrm>
        <a:prstGeom prst="ellipse">
          <a:avLst/>
        </a:prstGeom>
        <a:blipFill rotWithShape="0">
          <a:blip xmlns:r="http://schemas.openxmlformats.org/officeDocument/2006/relationships" r:embed="rId1"/>
          <a:stretch>
            <a:fillRect/>
          </a:stretch>
        </a:blipFill>
        <a:ln w="6350" cap="flat" cmpd="sng" algn="ctr">
          <a:solidFill>
            <a:schemeClr val="accent5">
              <a:hueOff val="-2939492"/>
              <a:satOff val="49016"/>
              <a:lumOff val="-1176"/>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23AE5678-694C-4451-A071-1DA6A8872D1A}">
      <dsp:nvSpPr>
        <dsp:cNvPr id="0" name=""/>
        <dsp:cNvSpPr/>
      </dsp:nvSpPr>
      <dsp:spPr>
        <a:xfrm>
          <a:off x="483235" y="3286487"/>
          <a:ext cx="6524750" cy="657229"/>
        </a:xfrm>
        <a:prstGeom prst="rect">
          <a:avLst/>
        </a:prstGeom>
        <a:gradFill rotWithShape="0">
          <a:gsLst>
            <a:gs pos="0">
              <a:schemeClr val="accent5">
                <a:hueOff val="-4409238"/>
                <a:satOff val="73524"/>
                <a:lumOff val="-1764"/>
                <a:alphaOff val="0"/>
                <a:satMod val="103000"/>
                <a:lumMod val="102000"/>
                <a:tint val="94000"/>
              </a:schemeClr>
            </a:gs>
            <a:gs pos="50000">
              <a:schemeClr val="accent5">
                <a:hueOff val="-4409238"/>
                <a:satOff val="73524"/>
                <a:lumOff val="-1764"/>
                <a:alphaOff val="0"/>
                <a:satMod val="110000"/>
                <a:lumMod val="100000"/>
                <a:shade val="100000"/>
              </a:schemeClr>
            </a:gs>
            <a:gs pos="100000">
              <a:schemeClr val="accent5">
                <a:hueOff val="-4409238"/>
                <a:satOff val="73524"/>
                <a:lumOff val="-176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1676"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a:latin typeface="Calibri" panose="020F0502020204030204" pitchFamily="34" charset="0"/>
              <a:cs typeface="Calibri" panose="020F0502020204030204" pitchFamily="34" charset="0"/>
            </a:rPr>
            <a:t>Step 4: Budget Choices</a:t>
          </a:r>
        </a:p>
      </dsp:txBody>
      <dsp:txXfrm>
        <a:off x="483235" y="3286487"/>
        <a:ext cx="6524750" cy="657229"/>
      </dsp:txXfrm>
    </dsp:sp>
    <dsp:sp modelId="{A98F9A17-EE34-4534-B6D3-B3E4A48124DD}">
      <dsp:nvSpPr>
        <dsp:cNvPr id="0" name=""/>
        <dsp:cNvSpPr/>
      </dsp:nvSpPr>
      <dsp:spPr>
        <a:xfrm>
          <a:off x="0" y="3149159"/>
          <a:ext cx="821536" cy="821536"/>
        </a:xfrm>
        <a:prstGeom prst="ellipse">
          <a:avLst/>
        </a:prstGeom>
        <a:blipFill rotWithShape="0">
          <a:blip xmlns:r="http://schemas.openxmlformats.org/officeDocument/2006/relationships" r:embed="rId2"/>
          <a:stretch>
            <a:fillRect/>
          </a:stretch>
        </a:blipFill>
        <a:ln w="6350" cap="flat" cmpd="sng" algn="ctr">
          <a:solidFill>
            <a:schemeClr val="accent5">
              <a:hueOff val="-4409238"/>
              <a:satOff val="73524"/>
              <a:lumOff val="-1764"/>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9F55C4-EF77-4B54-A769-DDA99148F578}">
      <dsp:nvSpPr>
        <dsp:cNvPr id="0" name=""/>
        <dsp:cNvSpPr/>
      </dsp:nvSpPr>
      <dsp:spPr>
        <a:xfrm rot="5400000">
          <a:off x="328746" y="1426390"/>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1B35EE-E2D6-4A65-85DB-E65F9D4FF12C}">
      <dsp:nvSpPr>
        <dsp:cNvPr id="0" name=""/>
        <dsp:cNvSpPr/>
      </dsp:nvSpPr>
      <dsp:spPr>
        <a:xfrm>
          <a:off x="232937" y="1711750"/>
          <a:ext cx="862241" cy="755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tx1"/>
              </a:solidFill>
            </a:rPr>
            <a:t>Step 1                             </a:t>
          </a:r>
          <a:r>
            <a:rPr lang="en-US" sz="1400" kern="1200"/>
            <a:t>Review and </a:t>
          </a:r>
          <a:r>
            <a:rPr lang="en-US" sz="1400" b="0" kern="1200">
              <a:solidFill>
                <a:schemeClr val="tx1"/>
              </a:solidFill>
            </a:rPr>
            <a:t>Update </a:t>
          </a:r>
          <a:r>
            <a:rPr lang="en-US" sz="1400" kern="1200"/>
            <a:t>Strategic Plan and Rank Strategic Priorities</a:t>
          </a:r>
        </a:p>
        <a:p>
          <a:pPr marL="0" lvl="0" indent="0" algn="l" defTabSz="711200">
            <a:lnSpc>
              <a:spcPct val="90000"/>
            </a:lnSpc>
            <a:spcBef>
              <a:spcPct val="0"/>
            </a:spcBef>
            <a:spcAft>
              <a:spcPct val="35000"/>
            </a:spcAft>
            <a:buNone/>
          </a:pPr>
          <a:r>
            <a:rPr lang="en-US" sz="1200" kern="1200">
              <a:solidFill>
                <a:srgbClr val="FF0000"/>
              </a:solidFill>
              <a:latin typeface="Calibri" panose="020F0502020204030204" pitchFamily="34" charset="0"/>
              <a:ea typeface="Calibri" panose="020F0502020204030204" pitchFamily="34" charset="0"/>
              <a:cs typeface="Times New Roman" panose="02020603050405020304" pitchFamily="18" charset="0"/>
            </a:rPr>
            <a:t>By end of Fall Semester</a:t>
          </a:r>
        </a:p>
      </dsp:txBody>
      <dsp:txXfrm>
        <a:off x="232937" y="1711750"/>
        <a:ext cx="862241" cy="755805"/>
      </dsp:txXfrm>
    </dsp:sp>
    <dsp:sp modelId="{BF36F651-9306-4FAE-98A3-35BD65F0CE8C}">
      <dsp:nvSpPr>
        <dsp:cNvPr id="0" name=""/>
        <dsp:cNvSpPr/>
      </dsp:nvSpPr>
      <dsp:spPr>
        <a:xfrm>
          <a:off x="932491" y="1356077"/>
          <a:ext cx="162687" cy="16268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5CEE06-ECFF-44EC-86F7-4C6E9CF188F5}">
      <dsp:nvSpPr>
        <dsp:cNvPr id="0" name=""/>
        <dsp:cNvSpPr/>
      </dsp:nvSpPr>
      <dsp:spPr>
        <a:xfrm rot="5400000">
          <a:off x="1384298" y="1165192"/>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B40589-00D1-4838-8AD8-123CD845CC3A}">
      <dsp:nvSpPr>
        <dsp:cNvPr id="0" name=""/>
        <dsp:cNvSpPr/>
      </dsp:nvSpPr>
      <dsp:spPr>
        <a:xfrm>
          <a:off x="1230150" y="1450552"/>
          <a:ext cx="978919" cy="755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tx1"/>
              </a:solidFill>
            </a:rPr>
            <a:t>Step 2 </a:t>
          </a:r>
          <a:r>
            <a:rPr lang="en-US" sz="1400" b="0" kern="1200">
              <a:solidFill>
                <a:schemeClr val="tx1"/>
              </a:solidFill>
            </a:rPr>
            <a:t>P</a:t>
          </a:r>
          <a:r>
            <a:rPr lang="en-US" sz="1400" b="0" kern="1200"/>
            <a:t>ri</a:t>
          </a:r>
          <a:r>
            <a:rPr lang="en-US" sz="1400" kern="1200"/>
            <a:t>ncipals: Workshop   FY 24 Budget</a:t>
          </a:r>
        </a:p>
        <a:p>
          <a:pPr marL="0" lvl="0" indent="0" algn="l" defTabSz="711200">
            <a:lnSpc>
              <a:spcPct val="90000"/>
            </a:lnSpc>
            <a:spcBef>
              <a:spcPct val="0"/>
            </a:spcBef>
            <a:spcAft>
              <a:spcPct val="35000"/>
            </a:spcAft>
            <a:buNone/>
          </a:pPr>
          <a:r>
            <a:rPr lang="en-US" sz="1200" kern="1200">
              <a:solidFill>
                <a:srgbClr val="FF0000"/>
              </a:solidFill>
              <a:latin typeface="Calibri" panose="020F0502020204030204" pitchFamily="34" charset="0"/>
              <a:ea typeface="Calibri" panose="020F0502020204030204" pitchFamily="34" charset="0"/>
              <a:cs typeface="Times New Roman" panose="02020603050405020304" pitchFamily="18" charset="0"/>
            </a:rPr>
            <a:t>January 24 </a:t>
          </a:r>
          <a:r>
            <a:rPr lang="en-US" sz="1200" kern="1200" baseline="30000">
              <a:solidFill>
                <a:srgbClr val="FF0000"/>
              </a:solidFill>
              <a:latin typeface="Calibri" panose="020F0502020204030204" pitchFamily="34" charset="0"/>
              <a:ea typeface="Calibri" panose="020F0502020204030204" pitchFamily="34" charset="0"/>
              <a:cs typeface="Times New Roman" panose="02020603050405020304" pitchFamily="18" charset="0"/>
            </a:rPr>
            <a:t> </a:t>
          </a:r>
          <a:endParaRPr lang="en-US" sz="1200" kern="1200">
            <a:solidFill>
              <a:srgbClr val="FF0000"/>
            </a:solidFill>
          </a:endParaRPr>
        </a:p>
      </dsp:txBody>
      <dsp:txXfrm>
        <a:off x="1230150" y="1450552"/>
        <a:ext cx="978919" cy="755805"/>
      </dsp:txXfrm>
    </dsp:sp>
    <dsp:sp modelId="{CF777F59-7D55-4DCB-9264-A6427EA7C9F7}">
      <dsp:nvSpPr>
        <dsp:cNvPr id="0" name=""/>
        <dsp:cNvSpPr/>
      </dsp:nvSpPr>
      <dsp:spPr>
        <a:xfrm>
          <a:off x="1988043" y="1094879"/>
          <a:ext cx="162687" cy="16268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F28D42-0F29-47D9-9B3E-DF943D18FA80}">
      <dsp:nvSpPr>
        <dsp:cNvPr id="0" name=""/>
        <dsp:cNvSpPr/>
      </dsp:nvSpPr>
      <dsp:spPr>
        <a:xfrm rot="5400000">
          <a:off x="2439850" y="903995"/>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1F39AB-3E94-413F-B395-2CF4CF9063BE}">
      <dsp:nvSpPr>
        <dsp:cNvPr id="0" name=""/>
        <dsp:cNvSpPr/>
      </dsp:nvSpPr>
      <dsp:spPr>
        <a:xfrm>
          <a:off x="2276027" y="1189355"/>
          <a:ext cx="998268" cy="755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tx1"/>
              </a:solidFill>
            </a:rPr>
            <a:t>Step 3              </a:t>
          </a:r>
          <a:r>
            <a:rPr lang="en-US" sz="1400" kern="1200"/>
            <a:t>GO Team Initial Budget Session: Allocation</a:t>
          </a:r>
        </a:p>
        <a:p>
          <a:pPr marL="0" lvl="0" indent="0" algn="l" defTabSz="711200" rtl="0">
            <a:lnSpc>
              <a:spcPct val="90000"/>
            </a:lnSpc>
            <a:spcBef>
              <a:spcPct val="0"/>
            </a:spcBef>
            <a:spcAft>
              <a:spcPct val="35000"/>
            </a:spcAft>
            <a:buNone/>
          </a:pPr>
          <a:r>
            <a:rPr lang="en-US" sz="1200" kern="1200">
              <a:solidFill>
                <a:srgbClr val="FF0000"/>
              </a:solidFill>
            </a:rPr>
            <a:t>January 24 – </a:t>
          </a:r>
          <a:r>
            <a:rPr lang="en-US" sz="1200" kern="1200">
              <a:solidFill>
                <a:srgbClr val="FF0000"/>
              </a:solidFill>
              <a:latin typeface="Calibri"/>
            </a:rPr>
            <a:t>early February </a:t>
          </a:r>
          <a:endParaRPr lang="en-US" sz="1200" kern="1200"/>
        </a:p>
      </dsp:txBody>
      <dsp:txXfrm>
        <a:off x="2276027" y="1189355"/>
        <a:ext cx="998268" cy="755805"/>
      </dsp:txXfrm>
    </dsp:sp>
    <dsp:sp modelId="{0B6A4153-48F2-495A-8F36-EF367C3A1F65}">
      <dsp:nvSpPr>
        <dsp:cNvPr id="0" name=""/>
        <dsp:cNvSpPr/>
      </dsp:nvSpPr>
      <dsp:spPr>
        <a:xfrm>
          <a:off x="3043595" y="833682"/>
          <a:ext cx="162687" cy="16268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BF0191-82AE-4B85-AB7D-420573696E44}">
      <dsp:nvSpPr>
        <dsp:cNvPr id="0" name=""/>
        <dsp:cNvSpPr/>
      </dsp:nvSpPr>
      <dsp:spPr>
        <a:xfrm rot="5400000">
          <a:off x="3545427" y="594366"/>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07999D-1219-4E19-B4D8-80FBD9B53FC0}">
      <dsp:nvSpPr>
        <dsp:cNvPr id="0" name=""/>
        <dsp:cNvSpPr/>
      </dsp:nvSpPr>
      <dsp:spPr>
        <a:xfrm>
          <a:off x="3349076" y="888840"/>
          <a:ext cx="1151773" cy="852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tx1"/>
              </a:solidFill>
            </a:rPr>
            <a:t>Step 4         </a:t>
          </a:r>
          <a:r>
            <a:rPr lang="en-US" sz="1400" kern="1200"/>
            <a:t> Principals: Associate Supt. Discussions and Review</a:t>
          </a:r>
        </a:p>
        <a:p>
          <a:pPr marL="0" lvl="0" indent="0" algn="l" defTabSz="711200">
            <a:lnSpc>
              <a:spcPct val="90000"/>
            </a:lnSpc>
            <a:spcBef>
              <a:spcPct val="0"/>
            </a:spcBef>
            <a:spcAft>
              <a:spcPct val="35000"/>
            </a:spcAft>
            <a:buNone/>
          </a:pP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February</a:t>
          </a:r>
          <a:r>
            <a:rPr lang="en-US" sz="1200" kern="1200">
              <a:solidFill>
                <a:srgbClr val="FF0000"/>
              </a:solidFill>
              <a:latin typeface="Calibri" panose="020F0502020204030204" pitchFamily="34" charset="0"/>
              <a:cs typeface="Times New Roman" panose="02020603050405020304" pitchFamily="18" charset="0"/>
            </a:rPr>
            <a:t> (supports needed, specific challenges, coaching)</a:t>
          </a:r>
          <a:endParaRPr lang="en-US" sz="1200" kern="1200">
            <a:solidFill>
              <a:srgbClr val="FF0000"/>
            </a:solidFill>
          </a:endParaRPr>
        </a:p>
      </dsp:txBody>
      <dsp:txXfrm>
        <a:off x="3349076" y="888840"/>
        <a:ext cx="1151773" cy="852669"/>
      </dsp:txXfrm>
    </dsp:sp>
    <dsp:sp modelId="{14D6D005-BE49-4BAB-95C3-4B8C975E012F}">
      <dsp:nvSpPr>
        <dsp:cNvPr id="0" name=""/>
        <dsp:cNvSpPr/>
      </dsp:nvSpPr>
      <dsp:spPr>
        <a:xfrm>
          <a:off x="4149172" y="524052"/>
          <a:ext cx="162687" cy="16268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FDA0B3-F01D-4F1B-9F9A-6225954E5703}">
      <dsp:nvSpPr>
        <dsp:cNvPr id="0" name=""/>
        <dsp:cNvSpPr/>
      </dsp:nvSpPr>
      <dsp:spPr>
        <a:xfrm rot="5400000">
          <a:off x="4571861" y="333168"/>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6A2E6F-C869-44E6-99A4-DF2204F37ADC}">
      <dsp:nvSpPr>
        <dsp:cNvPr id="0" name=""/>
        <dsp:cNvSpPr/>
      </dsp:nvSpPr>
      <dsp:spPr>
        <a:xfrm>
          <a:off x="4450827" y="641369"/>
          <a:ext cx="1093537" cy="755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100000"/>
            </a:lnSpc>
            <a:spcBef>
              <a:spcPct val="0"/>
            </a:spcBef>
            <a:spcAft>
              <a:spcPts val="0"/>
            </a:spcAft>
            <a:buNone/>
          </a:pPr>
          <a:r>
            <a:rPr lang="en-US" sz="1600" b="1" kern="1200" dirty="0">
              <a:solidFill>
                <a:srgbClr val="000000"/>
              </a:solidFill>
              <a:latin typeface="Arial"/>
              <a:ea typeface="+mn-ea"/>
              <a:cs typeface="+mn-cs"/>
            </a:rPr>
            <a:t>Step 5	</a:t>
          </a:r>
        </a:p>
        <a:p>
          <a:pPr marL="0" lvl="0" indent="0" algn="l" defTabSz="711200">
            <a:lnSpc>
              <a:spcPct val="100000"/>
            </a:lnSpc>
            <a:spcBef>
              <a:spcPct val="0"/>
            </a:spcBef>
            <a:spcAft>
              <a:spcPts val="0"/>
            </a:spcAft>
            <a:buNone/>
          </a:pPr>
          <a:r>
            <a:rPr lang="en-US" sz="1400" kern="1200" dirty="0">
              <a:solidFill>
                <a:srgbClr val="000000">
                  <a:hueOff val="0"/>
                  <a:satOff val="0"/>
                  <a:lumOff val="0"/>
                  <a:alphaOff val="0"/>
                </a:srgbClr>
              </a:solidFill>
              <a:latin typeface="Arial"/>
              <a:ea typeface="+mn-ea"/>
              <a:cs typeface="+mn-cs"/>
            </a:rPr>
            <a:t>GO Team Feedback Session: Draft Budget Presented &amp; Discussed </a:t>
          </a:r>
          <a:r>
            <a:rPr lang="en-US" sz="1200" kern="1200" dirty="0">
              <a:solidFill>
                <a:srgbClr val="FF0000"/>
              </a:solidFill>
              <a:highlight>
                <a:srgbClr val="FFFF00"/>
              </a:highlight>
              <a:latin typeface="Calibri" panose="020F0502020204030204" pitchFamily="34" charset="0"/>
              <a:ea typeface="Times New Roman" panose="02020603050405020304" pitchFamily="18" charset="0"/>
              <a:cs typeface="Times New Roman" panose="02020603050405020304" pitchFamily="18" charset="0"/>
            </a:rPr>
            <a:t>February 16</a:t>
          </a:r>
          <a:r>
            <a:rPr lang="en-US" sz="1200" kern="1200" baseline="30000" dirty="0">
              <a:solidFill>
                <a:srgbClr val="FF0000"/>
              </a:solidFill>
              <a:highlight>
                <a:srgbClr val="FFFF00"/>
              </a:highlight>
              <a:latin typeface="Calibri" panose="020F0502020204030204" pitchFamily="34" charset="0"/>
              <a:ea typeface="Times New Roman" panose="02020603050405020304" pitchFamily="18" charset="0"/>
              <a:cs typeface="Times New Roman" panose="02020603050405020304" pitchFamily="18" charset="0"/>
            </a:rPr>
            <a:t>th</a:t>
          </a:r>
          <a:r>
            <a:rPr lang="en-US" sz="1200" kern="1200" dirty="0">
              <a:solidFill>
                <a:srgbClr val="FF0000"/>
              </a:solidFill>
              <a:highlight>
                <a:srgbClr val="FFFF00"/>
              </a:highlight>
              <a:latin typeface="Calibri" panose="020F0502020204030204" pitchFamily="34" charset="0"/>
              <a:ea typeface="Times New Roman" panose="02020603050405020304" pitchFamily="18" charset="0"/>
              <a:cs typeface="Times New Roman" panose="02020603050405020304" pitchFamily="18" charset="0"/>
            </a:rPr>
            <a:t> </a:t>
          </a:r>
          <a:endParaRPr lang="en-US" sz="1200" kern="12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dsp:txBody>
      <dsp:txXfrm>
        <a:off x="4450827" y="641369"/>
        <a:ext cx="1093537" cy="755805"/>
      </dsp:txXfrm>
    </dsp:sp>
    <dsp:sp modelId="{83CE1626-AB3F-41DF-AF17-CD304E816755}">
      <dsp:nvSpPr>
        <dsp:cNvPr id="0" name=""/>
        <dsp:cNvSpPr/>
      </dsp:nvSpPr>
      <dsp:spPr>
        <a:xfrm>
          <a:off x="5175606" y="262855"/>
          <a:ext cx="162687" cy="16268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CD74FB-0076-48E4-A550-69AC7C4860B0}">
      <dsp:nvSpPr>
        <dsp:cNvPr id="0" name=""/>
        <dsp:cNvSpPr/>
      </dsp:nvSpPr>
      <dsp:spPr>
        <a:xfrm rot="5400000">
          <a:off x="5627642" y="71971"/>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15C9C2-7172-49B5-AAA4-580ECA3DFE29}">
      <dsp:nvSpPr>
        <dsp:cNvPr id="0" name=""/>
        <dsp:cNvSpPr/>
      </dsp:nvSpPr>
      <dsp:spPr>
        <a:xfrm>
          <a:off x="5483391" y="356719"/>
          <a:ext cx="1093994" cy="755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t>Step 6               </a:t>
          </a:r>
          <a:r>
            <a:rPr lang="en-US" sz="1400" b="0" kern="1200" dirty="0">
              <a:latin typeface="+mn-lt"/>
            </a:rPr>
            <a:t>Principals:</a:t>
          </a:r>
          <a:r>
            <a:rPr lang="en-US" sz="1600" b="1" kern="1200" dirty="0"/>
            <a:t> </a:t>
          </a:r>
          <a:r>
            <a:rPr lang="en-US" sz="1400" b="0" kern="1200" dirty="0">
              <a:solidFill>
                <a:schemeClr val="tx1"/>
              </a:solidFill>
            </a:rPr>
            <a:t>HR Staffing Conferences Begin</a:t>
          </a:r>
        </a:p>
        <a:p>
          <a:pPr marL="0" lvl="0" indent="0" algn="l" defTabSz="711200">
            <a:lnSpc>
              <a:spcPct val="90000"/>
            </a:lnSpc>
            <a:spcBef>
              <a:spcPct val="0"/>
            </a:spcBef>
            <a:spcAft>
              <a:spcPct val="35000"/>
            </a:spcAft>
            <a:buNone/>
          </a:pPr>
          <a:r>
            <a:rPr lang="en-US" sz="1200" kern="1200" dirty="0">
              <a:solidFill>
                <a:srgbClr val="FF0000"/>
              </a:solidFill>
              <a:highlight>
                <a:srgbClr val="FFFF00"/>
              </a:highlight>
              <a:latin typeface="Calibri" panose="020F0502020204030204" pitchFamily="34" charset="0"/>
              <a:ea typeface="Times New Roman" panose="02020603050405020304" pitchFamily="18" charset="0"/>
              <a:cs typeface="Times New Roman" panose="02020603050405020304" pitchFamily="18" charset="0"/>
            </a:rPr>
            <a:t>March 2</a:t>
          </a:r>
          <a:r>
            <a:rPr lang="en-US" sz="1200" kern="1200" baseline="30000" dirty="0">
              <a:solidFill>
                <a:srgbClr val="FF0000"/>
              </a:solidFill>
              <a:highlight>
                <a:srgbClr val="FFFF00"/>
              </a:highlight>
              <a:latin typeface="Calibri" panose="020F0502020204030204" pitchFamily="34" charset="0"/>
              <a:ea typeface="Times New Roman" panose="02020603050405020304" pitchFamily="18" charset="0"/>
              <a:cs typeface="Times New Roman" panose="02020603050405020304" pitchFamily="18" charset="0"/>
            </a:rPr>
            <a:t>nd</a:t>
          </a:r>
          <a:r>
            <a:rPr lang="en-US" sz="1200" kern="1200" dirty="0">
              <a:solidFill>
                <a:srgbClr val="FF0000"/>
              </a:solidFill>
              <a:highlight>
                <a:srgbClr val="FFFF00"/>
              </a:highlight>
              <a:latin typeface="Calibri" panose="020F0502020204030204" pitchFamily="34" charset="0"/>
              <a:ea typeface="Times New Roman" panose="02020603050405020304" pitchFamily="18" charset="0"/>
              <a:cs typeface="Times New Roman" panose="02020603050405020304" pitchFamily="18" charset="0"/>
            </a:rPr>
            <a:t> </a:t>
          </a:r>
          <a:endParaRPr lang="en-US" sz="1200" kern="1200" dirty="0">
            <a:solidFill>
              <a:srgbClr val="FF0000"/>
            </a:solidFill>
            <a:highlight>
              <a:srgbClr val="FFFF00"/>
            </a:highlight>
          </a:endParaRPr>
        </a:p>
      </dsp:txBody>
      <dsp:txXfrm>
        <a:off x="5483391" y="356719"/>
        <a:ext cx="1093994" cy="755805"/>
      </dsp:txXfrm>
    </dsp:sp>
    <dsp:sp modelId="{8A8BDF46-5CD7-4385-AD19-1595B30DFB05}">
      <dsp:nvSpPr>
        <dsp:cNvPr id="0" name=""/>
        <dsp:cNvSpPr/>
      </dsp:nvSpPr>
      <dsp:spPr>
        <a:xfrm>
          <a:off x="6231387" y="1658"/>
          <a:ext cx="162687" cy="16268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1A3D19-1A7E-45DE-8891-BC02139E754B}">
      <dsp:nvSpPr>
        <dsp:cNvPr id="0" name=""/>
        <dsp:cNvSpPr/>
      </dsp:nvSpPr>
      <dsp:spPr>
        <a:xfrm rot="5400000">
          <a:off x="6662058" y="-189225"/>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FC99F0-AC0E-4E80-8864-5ADBF875329D}">
      <dsp:nvSpPr>
        <dsp:cNvPr id="0" name=""/>
        <dsp:cNvSpPr/>
      </dsp:nvSpPr>
      <dsp:spPr>
        <a:xfrm>
          <a:off x="6556247" y="114703"/>
          <a:ext cx="862241" cy="755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tx1"/>
              </a:solidFill>
            </a:rPr>
            <a:t>Step 7      </a:t>
          </a:r>
          <a:r>
            <a:rPr lang="en-US" sz="1400" kern="1200"/>
            <a:t>GO Team Final Budget Approval Meeting</a:t>
          </a:r>
        </a:p>
        <a:p>
          <a:pPr marL="0" lvl="0" indent="0" algn="l" defTabSz="711200">
            <a:lnSpc>
              <a:spcPct val="90000"/>
            </a:lnSpc>
            <a:spcBef>
              <a:spcPct val="0"/>
            </a:spcBef>
            <a:spcAft>
              <a:spcPct val="35000"/>
            </a:spcAft>
            <a:buNone/>
          </a:pP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Budgets Approved by  March 17 </a:t>
          </a:r>
          <a:endParaRPr lang="en-US" sz="1200" b="1" kern="1200">
            <a:solidFill>
              <a:srgbClr val="FF0000"/>
            </a:solidFill>
          </a:endParaRPr>
        </a:p>
      </dsp:txBody>
      <dsp:txXfrm>
        <a:off x="6556247" y="114703"/>
        <a:ext cx="862241" cy="75580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DEB3A0-4736-4CF8-BA9C-D22820D222B9}">
      <dsp:nvSpPr>
        <dsp:cNvPr id="0" name=""/>
        <dsp:cNvSpPr/>
      </dsp:nvSpPr>
      <dsp:spPr>
        <a:xfrm>
          <a:off x="-25524" y="376665"/>
          <a:ext cx="8876157" cy="90775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7165D1-CF0C-40A8-93E4-3D78C66F5F20}">
      <dsp:nvSpPr>
        <dsp:cNvPr id="0" name=""/>
        <dsp:cNvSpPr/>
      </dsp:nvSpPr>
      <dsp:spPr>
        <a:xfrm>
          <a:off x="139498" y="680522"/>
          <a:ext cx="300628" cy="30004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E65AD20-1A20-46D0-904F-B0199D7F0F33}">
      <dsp:nvSpPr>
        <dsp:cNvPr id="0" name=""/>
        <dsp:cNvSpPr/>
      </dsp:nvSpPr>
      <dsp:spPr>
        <a:xfrm>
          <a:off x="605149" y="556502"/>
          <a:ext cx="8188121" cy="647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61" tIns="68561" rIns="68561" bIns="68561" numCol="1" spcCol="1270" anchor="ctr" anchorCtr="0">
          <a:noAutofit/>
        </a:bodyPr>
        <a:lstStyle/>
        <a:p>
          <a:pPr marL="0" lvl="0" indent="0" algn="l" defTabSz="800100">
            <a:lnSpc>
              <a:spcPct val="90000"/>
            </a:lnSpc>
            <a:spcBef>
              <a:spcPct val="0"/>
            </a:spcBef>
            <a:spcAft>
              <a:spcPct val="35000"/>
            </a:spcAft>
            <a:buNone/>
          </a:pPr>
          <a:r>
            <a:rPr lang="en-US" sz="1800" kern="1200"/>
            <a:t>This budget represents an investment plan for our school’s students, employees and the community as a whole.</a:t>
          </a:r>
        </a:p>
      </dsp:txBody>
      <dsp:txXfrm>
        <a:off x="605149" y="556502"/>
        <a:ext cx="8188121" cy="647816"/>
      </dsp:txXfrm>
    </dsp:sp>
    <dsp:sp modelId="{805B4116-8872-409C-9BBD-1612E432A217}">
      <dsp:nvSpPr>
        <dsp:cNvPr id="0" name=""/>
        <dsp:cNvSpPr/>
      </dsp:nvSpPr>
      <dsp:spPr>
        <a:xfrm>
          <a:off x="-25524" y="1446374"/>
          <a:ext cx="8876157" cy="84826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9DC135-1D47-4E72-B55A-66A8F00D5928}">
      <dsp:nvSpPr>
        <dsp:cNvPr id="0" name=""/>
        <dsp:cNvSpPr/>
      </dsp:nvSpPr>
      <dsp:spPr>
        <a:xfrm>
          <a:off x="139498" y="1720484"/>
          <a:ext cx="300628" cy="30004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2BAD217-017C-474F-AA81-C9C89BF6F0E2}">
      <dsp:nvSpPr>
        <dsp:cNvPr id="0" name=""/>
        <dsp:cNvSpPr/>
      </dsp:nvSpPr>
      <dsp:spPr>
        <a:xfrm>
          <a:off x="605149" y="1597740"/>
          <a:ext cx="8188121" cy="647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61" tIns="68561" rIns="68561" bIns="68561" numCol="1" spcCol="1270" anchor="ctr" anchorCtr="0">
          <a:noAutofit/>
        </a:bodyPr>
        <a:lstStyle/>
        <a:p>
          <a:pPr marL="0" lvl="0" indent="0" algn="l" defTabSz="800100">
            <a:lnSpc>
              <a:spcPct val="90000"/>
            </a:lnSpc>
            <a:spcBef>
              <a:spcPct val="0"/>
            </a:spcBef>
            <a:spcAft>
              <a:spcPct val="35000"/>
            </a:spcAft>
            <a:buNone/>
          </a:pPr>
          <a:r>
            <a:rPr lang="en-US" sz="1800" kern="1200"/>
            <a:t>The budget recommendations are tied directly to the school’s strategic vision and direction.</a:t>
          </a:r>
        </a:p>
      </dsp:txBody>
      <dsp:txXfrm>
        <a:off x="605149" y="1597740"/>
        <a:ext cx="8188121" cy="647816"/>
      </dsp:txXfrm>
    </dsp:sp>
    <dsp:sp modelId="{30F25B1F-5247-4B01-A07E-C05895440AEF}">
      <dsp:nvSpPr>
        <dsp:cNvPr id="0" name=""/>
        <dsp:cNvSpPr/>
      </dsp:nvSpPr>
      <dsp:spPr>
        <a:xfrm>
          <a:off x="-25524" y="2456588"/>
          <a:ext cx="8876157" cy="83263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A377D4-0913-47A8-8629-0DCD3C2E3805}">
      <dsp:nvSpPr>
        <dsp:cNvPr id="0" name=""/>
        <dsp:cNvSpPr/>
      </dsp:nvSpPr>
      <dsp:spPr>
        <a:xfrm>
          <a:off x="139498" y="2722883"/>
          <a:ext cx="300628" cy="30004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BE4DFAB-966A-47F3-BD5F-75688D5ECCE9}">
      <dsp:nvSpPr>
        <dsp:cNvPr id="0" name=""/>
        <dsp:cNvSpPr/>
      </dsp:nvSpPr>
      <dsp:spPr>
        <a:xfrm>
          <a:off x="605149" y="2600139"/>
          <a:ext cx="8188121" cy="647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61" tIns="68561" rIns="68561" bIns="68561" numCol="1" spcCol="1270" anchor="ctr" anchorCtr="0">
          <a:noAutofit/>
        </a:bodyPr>
        <a:lstStyle/>
        <a:p>
          <a:pPr marL="0" lvl="0" indent="0" algn="l" defTabSz="800100">
            <a:lnSpc>
              <a:spcPct val="90000"/>
            </a:lnSpc>
            <a:spcBef>
              <a:spcPct val="0"/>
            </a:spcBef>
            <a:spcAft>
              <a:spcPct val="35000"/>
            </a:spcAft>
            <a:buNone/>
          </a:pPr>
          <a:r>
            <a:rPr lang="en-US" sz="1800" kern="1200" dirty="0"/>
            <a:t>The proposed budget for the general operations of the school are reflected at $</a:t>
          </a:r>
          <a:r>
            <a:rPr lang="en-US" sz="2400" u="sng" kern="1200" dirty="0"/>
            <a:t>_15,747,814</a:t>
          </a:r>
          <a:r>
            <a:rPr lang="en-US" sz="1800" kern="1200" dirty="0"/>
            <a:t>_____</a:t>
          </a:r>
        </a:p>
      </dsp:txBody>
      <dsp:txXfrm>
        <a:off x="605149" y="2600139"/>
        <a:ext cx="8188121" cy="647816"/>
      </dsp:txXfrm>
    </dsp:sp>
    <dsp:sp modelId="{5287CAD5-57D7-4C4C-B5E6-B72116E119BF}">
      <dsp:nvSpPr>
        <dsp:cNvPr id="0" name=""/>
        <dsp:cNvSpPr/>
      </dsp:nvSpPr>
      <dsp:spPr>
        <a:xfrm>
          <a:off x="-25524" y="3451173"/>
          <a:ext cx="8876157" cy="134766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624F1B-DDED-4559-AC6B-006DAA556F94}">
      <dsp:nvSpPr>
        <dsp:cNvPr id="0" name=""/>
        <dsp:cNvSpPr/>
      </dsp:nvSpPr>
      <dsp:spPr>
        <a:xfrm>
          <a:off x="139498" y="3974985"/>
          <a:ext cx="300628" cy="30004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A8464A3-EF27-4728-9233-CA8FC47AC5C0}">
      <dsp:nvSpPr>
        <dsp:cNvPr id="0" name=""/>
        <dsp:cNvSpPr/>
      </dsp:nvSpPr>
      <dsp:spPr>
        <a:xfrm>
          <a:off x="496738" y="3852241"/>
          <a:ext cx="8404942" cy="647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61" tIns="68561" rIns="68561" bIns="68561" numCol="1" spcCol="1270" anchor="ctr" anchorCtr="0">
          <a:noAutofit/>
        </a:bodyPr>
        <a:lstStyle/>
        <a:p>
          <a:pPr marL="0" lvl="0" indent="0" algn="l" defTabSz="800100">
            <a:lnSpc>
              <a:spcPct val="90000"/>
            </a:lnSpc>
            <a:spcBef>
              <a:spcPct val="0"/>
            </a:spcBef>
            <a:spcAft>
              <a:spcPct val="35000"/>
            </a:spcAft>
            <a:buNone/>
          </a:pPr>
          <a:r>
            <a:rPr lang="en-US" sz="1800" kern="1200" dirty="0"/>
            <a:t>This investment plan for FY24 accommodates a student population that is projected to be </a:t>
          </a:r>
          <a:r>
            <a:rPr lang="en-US" sz="1800" u="sng" kern="1200" dirty="0"/>
            <a:t>_</a:t>
          </a:r>
          <a:r>
            <a:rPr lang="en-US" sz="2400" u="sng" kern="1200" dirty="0"/>
            <a:t>1209</a:t>
          </a:r>
          <a:r>
            <a:rPr lang="en-US" sz="2400" kern="1200" dirty="0"/>
            <a:t>_ </a:t>
          </a:r>
          <a:r>
            <a:rPr lang="en-US" sz="1800" kern="1200" dirty="0"/>
            <a:t>students, which is a increase/decrease of __</a:t>
          </a:r>
          <a:r>
            <a:rPr lang="en-US" sz="2400" u="sng" kern="1200" dirty="0"/>
            <a:t>20</a:t>
          </a:r>
          <a:r>
            <a:rPr lang="en-US" sz="1800" kern="1200" dirty="0"/>
            <a:t>____ students from FY23.</a:t>
          </a:r>
        </a:p>
      </dsp:txBody>
      <dsp:txXfrm>
        <a:off x="496738" y="3852241"/>
        <a:ext cx="8404942" cy="64781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C0BDF4-2B1B-497F-9244-DCDA4BF1FB86}">
      <dsp:nvSpPr>
        <dsp:cNvPr id="0" name=""/>
        <dsp:cNvSpPr/>
      </dsp:nvSpPr>
      <dsp:spPr>
        <a:xfrm>
          <a:off x="0" y="696515"/>
          <a:ext cx="3309937" cy="1985962"/>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solidFill>
                <a:schemeClr val="tx1"/>
              </a:solidFill>
            </a:rPr>
            <a:t>Technology Support:</a:t>
          </a:r>
          <a:r>
            <a:rPr lang="en-US" sz="1400" kern="1200">
              <a:solidFill>
                <a:schemeClr val="tx1"/>
              </a:solidFill>
            </a:rPr>
            <a:t> Software, assistive technology, online learning platforms, subscriptions. </a:t>
          </a:r>
        </a:p>
      </dsp:txBody>
      <dsp:txXfrm>
        <a:off x="0" y="696515"/>
        <a:ext cx="3309937" cy="1985962"/>
      </dsp:txXfrm>
    </dsp:sp>
    <dsp:sp modelId="{923467FE-2A3D-4F73-83E6-CC4A51D39ABA}">
      <dsp:nvSpPr>
        <dsp:cNvPr id="0" name=""/>
        <dsp:cNvSpPr/>
      </dsp:nvSpPr>
      <dsp:spPr>
        <a:xfrm>
          <a:off x="3640931" y="696515"/>
          <a:ext cx="3309937" cy="1985962"/>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solidFill>
                <a:schemeClr val="tx1"/>
              </a:solidFill>
            </a:rPr>
            <a:t>Mental and Physical Health: </a:t>
          </a:r>
          <a:r>
            <a:rPr lang="en-US" sz="1400" kern="1200">
              <a:solidFill>
                <a:schemeClr val="tx1"/>
              </a:solidFill>
            </a:rPr>
            <a:t>Cover the costs of additional counseling, telehealth, therapeutic services, and wraparound services and supports (contracted hours, professional learning, programs)</a:t>
          </a:r>
        </a:p>
      </dsp:txBody>
      <dsp:txXfrm>
        <a:off x="3640931" y="696515"/>
        <a:ext cx="3309937" cy="1985962"/>
      </dsp:txXfrm>
    </dsp:sp>
    <dsp:sp modelId="{41B39DDB-BF01-490F-88D5-9C6ABB991459}">
      <dsp:nvSpPr>
        <dsp:cNvPr id="0" name=""/>
        <dsp:cNvSpPr/>
      </dsp:nvSpPr>
      <dsp:spPr>
        <a:xfrm>
          <a:off x="7281862" y="696515"/>
          <a:ext cx="3309937" cy="1985962"/>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solidFill>
                <a:schemeClr val="tx1"/>
              </a:solidFill>
            </a:rPr>
            <a:t>Supplemental Learning: </a:t>
          </a:r>
          <a:r>
            <a:rPr lang="en-US" sz="1400" kern="1200">
              <a:solidFill>
                <a:schemeClr val="tx1"/>
              </a:solidFill>
            </a:rPr>
            <a:t>Cover costs of remediation, and/or enrichment opportunities during the school year for students (afterschool programs, additional pay for teachers and staff, transportation). </a:t>
          </a:r>
        </a:p>
      </dsp:txBody>
      <dsp:txXfrm>
        <a:off x="7281862" y="696515"/>
        <a:ext cx="3309937" cy="1985962"/>
      </dsp:txXfrm>
    </dsp:sp>
    <dsp:sp modelId="{1BFA3653-C015-402A-A8B9-4CF8B6E2548F}">
      <dsp:nvSpPr>
        <dsp:cNvPr id="0" name=""/>
        <dsp:cNvSpPr/>
      </dsp:nvSpPr>
      <dsp:spPr>
        <a:xfrm>
          <a:off x="0" y="3013471"/>
          <a:ext cx="3309937" cy="1985962"/>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solidFill>
                <a:schemeClr val="tx1"/>
              </a:solidFill>
            </a:rPr>
            <a:t>Professional Development: </a:t>
          </a:r>
          <a:r>
            <a:rPr lang="en-US" sz="1400" kern="1200">
              <a:solidFill>
                <a:schemeClr val="tx1"/>
              </a:solidFill>
            </a:rPr>
            <a:t>Cover costs of additional professional development for school leaders, teachers, and staff (trainings, extended professional development days, consultants, programs). </a:t>
          </a:r>
        </a:p>
      </dsp:txBody>
      <dsp:txXfrm>
        <a:off x="0" y="3013471"/>
        <a:ext cx="3309937" cy="1985962"/>
      </dsp:txXfrm>
    </dsp:sp>
    <dsp:sp modelId="{DEE3967A-CA33-4DFA-8BE5-4198D14AA5DA}">
      <dsp:nvSpPr>
        <dsp:cNvPr id="0" name=""/>
        <dsp:cNvSpPr/>
      </dsp:nvSpPr>
      <dsp:spPr>
        <a:xfrm>
          <a:off x="3640931" y="3013471"/>
          <a:ext cx="3309937" cy="1985962"/>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solidFill>
                <a:schemeClr val="tx1"/>
              </a:solidFill>
            </a:rPr>
            <a:t>At-risk Student Populations: </a:t>
          </a:r>
          <a:r>
            <a:rPr lang="en-US" sz="1400" kern="1200">
              <a:solidFill>
                <a:schemeClr val="tx1"/>
              </a:solidFill>
            </a:rPr>
            <a:t>Cover costs of school specific activities, services, supports, programs, and/or targeted interventions directly addressing the needs of low-income students, SWD, racial &amp; ethnic minorities, ELL, migrant &amp; homeless students, and students in foster care. </a:t>
          </a:r>
        </a:p>
      </dsp:txBody>
      <dsp:txXfrm>
        <a:off x="3640931" y="3013471"/>
        <a:ext cx="3309937" cy="1985962"/>
      </dsp:txXfrm>
    </dsp:sp>
    <dsp:sp modelId="{E0F140CA-303F-4978-BA18-61A1A66000A2}">
      <dsp:nvSpPr>
        <dsp:cNvPr id="0" name=""/>
        <dsp:cNvSpPr/>
      </dsp:nvSpPr>
      <dsp:spPr>
        <a:xfrm>
          <a:off x="7281862" y="3013471"/>
          <a:ext cx="3309937" cy="1985962"/>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solidFill>
                <a:schemeClr val="tx1"/>
              </a:solidFill>
            </a:rPr>
            <a:t>Continuity of Core Staff and Services. </a:t>
          </a:r>
          <a:r>
            <a:rPr lang="en-US" sz="1400" kern="1200">
              <a:solidFill>
                <a:schemeClr val="tx1"/>
              </a:solidFill>
            </a:rPr>
            <a:t>Restore any potential LEA FY22 budget reductions due to decreased state and/or local revenue. </a:t>
          </a:r>
        </a:p>
      </dsp:txBody>
      <dsp:txXfrm>
        <a:off x="7281862" y="3013471"/>
        <a:ext cx="3309937" cy="198596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9F55C4-EF77-4B54-A769-DDA99148F578}">
      <dsp:nvSpPr>
        <dsp:cNvPr id="0" name=""/>
        <dsp:cNvSpPr/>
      </dsp:nvSpPr>
      <dsp:spPr>
        <a:xfrm rot="5400000">
          <a:off x="328746" y="1426390"/>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1B35EE-E2D6-4A65-85DB-E65F9D4FF12C}">
      <dsp:nvSpPr>
        <dsp:cNvPr id="0" name=""/>
        <dsp:cNvSpPr/>
      </dsp:nvSpPr>
      <dsp:spPr>
        <a:xfrm>
          <a:off x="232937" y="1711750"/>
          <a:ext cx="862241" cy="755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tx1"/>
              </a:solidFill>
            </a:rPr>
            <a:t>Step 1                             </a:t>
          </a:r>
          <a:r>
            <a:rPr lang="en-US" sz="1400" kern="1200"/>
            <a:t>Review and </a:t>
          </a:r>
          <a:r>
            <a:rPr lang="en-US" sz="1400" b="0" kern="1200">
              <a:solidFill>
                <a:schemeClr val="tx1"/>
              </a:solidFill>
            </a:rPr>
            <a:t>Update </a:t>
          </a:r>
          <a:r>
            <a:rPr lang="en-US" sz="1400" kern="1200"/>
            <a:t>Strategic Plan and Rank Strategic Priorities</a:t>
          </a:r>
        </a:p>
        <a:p>
          <a:pPr marL="0" lvl="0" indent="0" algn="l" defTabSz="711200">
            <a:lnSpc>
              <a:spcPct val="90000"/>
            </a:lnSpc>
            <a:spcBef>
              <a:spcPct val="0"/>
            </a:spcBef>
            <a:spcAft>
              <a:spcPct val="35000"/>
            </a:spcAft>
            <a:buNone/>
          </a:pPr>
          <a:r>
            <a:rPr lang="en-US" sz="1200" kern="1200">
              <a:solidFill>
                <a:srgbClr val="FF0000"/>
              </a:solidFill>
              <a:latin typeface="Calibri" panose="020F0502020204030204" pitchFamily="34" charset="0"/>
              <a:ea typeface="Calibri" panose="020F0502020204030204" pitchFamily="34" charset="0"/>
              <a:cs typeface="Times New Roman" panose="02020603050405020304" pitchFamily="18" charset="0"/>
            </a:rPr>
            <a:t>By end of Fall Semester</a:t>
          </a:r>
        </a:p>
      </dsp:txBody>
      <dsp:txXfrm>
        <a:off x="232937" y="1711750"/>
        <a:ext cx="862241" cy="755805"/>
      </dsp:txXfrm>
    </dsp:sp>
    <dsp:sp modelId="{BF36F651-9306-4FAE-98A3-35BD65F0CE8C}">
      <dsp:nvSpPr>
        <dsp:cNvPr id="0" name=""/>
        <dsp:cNvSpPr/>
      </dsp:nvSpPr>
      <dsp:spPr>
        <a:xfrm>
          <a:off x="932491" y="1356077"/>
          <a:ext cx="162687" cy="16268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5CEE06-ECFF-44EC-86F7-4C6E9CF188F5}">
      <dsp:nvSpPr>
        <dsp:cNvPr id="0" name=""/>
        <dsp:cNvSpPr/>
      </dsp:nvSpPr>
      <dsp:spPr>
        <a:xfrm rot="5400000">
          <a:off x="1384298" y="1165192"/>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B40589-00D1-4838-8AD8-123CD845CC3A}">
      <dsp:nvSpPr>
        <dsp:cNvPr id="0" name=""/>
        <dsp:cNvSpPr/>
      </dsp:nvSpPr>
      <dsp:spPr>
        <a:xfrm>
          <a:off x="1230150" y="1450552"/>
          <a:ext cx="978919" cy="755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tx1"/>
              </a:solidFill>
            </a:rPr>
            <a:t>Step 2 </a:t>
          </a:r>
          <a:r>
            <a:rPr lang="en-US" sz="1400" b="0" kern="1200">
              <a:solidFill>
                <a:schemeClr val="tx1"/>
              </a:solidFill>
            </a:rPr>
            <a:t>P</a:t>
          </a:r>
          <a:r>
            <a:rPr lang="en-US" sz="1400" b="0" kern="1200"/>
            <a:t>ri</a:t>
          </a:r>
          <a:r>
            <a:rPr lang="en-US" sz="1400" kern="1200"/>
            <a:t>ncipals: Workshop   FY 24 Budget</a:t>
          </a:r>
        </a:p>
        <a:p>
          <a:pPr marL="0" lvl="0" indent="0" algn="l" defTabSz="711200">
            <a:lnSpc>
              <a:spcPct val="90000"/>
            </a:lnSpc>
            <a:spcBef>
              <a:spcPct val="0"/>
            </a:spcBef>
            <a:spcAft>
              <a:spcPct val="35000"/>
            </a:spcAft>
            <a:buNone/>
          </a:pPr>
          <a:r>
            <a:rPr lang="en-US" sz="1200" kern="1200">
              <a:solidFill>
                <a:srgbClr val="FF0000"/>
              </a:solidFill>
              <a:latin typeface="Calibri" panose="020F0502020204030204" pitchFamily="34" charset="0"/>
              <a:ea typeface="Calibri" panose="020F0502020204030204" pitchFamily="34" charset="0"/>
              <a:cs typeface="Times New Roman" panose="02020603050405020304" pitchFamily="18" charset="0"/>
            </a:rPr>
            <a:t>January 24 </a:t>
          </a:r>
          <a:r>
            <a:rPr lang="en-US" sz="1200" kern="1200" baseline="30000">
              <a:solidFill>
                <a:srgbClr val="FF0000"/>
              </a:solidFill>
              <a:latin typeface="Calibri" panose="020F0502020204030204" pitchFamily="34" charset="0"/>
              <a:ea typeface="Calibri" panose="020F0502020204030204" pitchFamily="34" charset="0"/>
              <a:cs typeface="Times New Roman" panose="02020603050405020304" pitchFamily="18" charset="0"/>
            </a:rPr>
            <a:t> </a:t>
          </a:r>
          <a:endParaRPr lang="en-US" sz="1200" kern="1200">
            <a:solidFill>
              <a:srgbClr val="FF0000"/>
            </a:solidFill>
          </a:endParaRPr>
        </a:p>
      </dsp:txBody>
      <dsp:txXfrm>
        <a:off x="1230150" y="1450552"/>
        <a:ext cx="978919" cy="755805"/>
      </dsp:txXfrm>
    </dsp:sp>
    <dsp:sp modelId="{CF777F59-7D55-4DCB-9264-A6427EA7C9F7}">
      <dsp:nvSpPr>
        <dsp:cNvPr id="0" name=""/>
        <dsp:cNvSpPr/>
      </dsp:nvSpPr>
      <dsp:spPr>
        <a:xfrm>
          <a:off x="1988043" y="1094879"/>
          <a:ext cx="162687" cy="16268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F28D42-0F29-47D9-9B3E-DF943D18FA80}">
      <dsp:nvSpPr>
        <dsp:cNvPr id="0" name=""/>
        <dsp:cNvSpPr/>
      </dsp:nvSpPr>
      <dsp:spPr>
        <a:xfrm rot="5400000">
          <a:off x="2439850" y="903995"/>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1F39AB-3E94-413F-B395-2CF4CF9063BE}">
      <dsp:nvSpPr>
        <dsp:cNvPr id="0" name=""/>
        <dsp:cNvSpPr/>
      </dsp:nvSpPr>
      <dsp:spPr>
        <a:xfrm>
          <a:off x="2276027" y="1189355"/>
          <a:ext cx="998268" cy="755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tx1"/>
              </a:solidFill>
            </a:rPr>
            <a:t>Step 3              </a:t>
          </a:r>
          <a:r>
            <a:rPr lang="en-US" sz="1400" kern="1200"/>
            <a:t>GO Team Initial Budget Session: Allocation</a:t>
          </a:r>
        </a:p>
        <a:p>
          <a:pPr marL="0" lvl="0" indent="0" algn="l" defTabSz="711200" rtl="0">
            <a:lnSpc>
              <a:spcPct val="90000"/>
            </a:lnSpc>
            <a:spcBef>
              <a:spcPct val="0"/>
            </a:spcBef>
            <a:spcAft>
              <a:spcPct val="35000"/>
            </a:spcAft>
            <a:buNone/>
          </a:pPr>
          <a:r>
            <a:rPr lang="en-US" sz="1200" kern="1200">
              <a:solidFill>
                <a:srgbClr val="FF0000"/>
              </a:solidFill>
            </a:rPr>
            <a:t>January 24 – </a:t>
          </a:r>
          <a:r>
            <a:rPr lang="en-US" sz="1200" kern="1200">
              <a:solidFill>
                <a:srgbClr val="FF0000"/>
              </a:solidFill>
              <a:latin typeface="Calibri"/>
            </a:rPr>
            <a:t>early February </a:t>
          </a:r>
          <a:endParaRPr lang="en-US" sz="1200" kern="1200"/>
        </a:p>
      </dsp:txBody>
      <dsp:txXfrm>
        <a:off x="2276027" y="1189355"/>
        <a:ext cx="998268" cy="755805"/>
      </dsp:txXfrm>
    </dsp:sp>
    <dsp:sp modelId="{0B6A4153-48F2-495A-8F36-EF367C3A1F65}">
      <dsp:nvSpPr>
        <dsp:cNvPr id="0" name=""/>
        <dsp:cNvSpPr/>
      </dsp:nvSpPr>
      <dsp:spPr>
        <a:xfrm>
          <a:off x="3043595" y="833682"/>
          <a:ext cx="162687" cy="16268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BF0191-82AE-4B85-AB7D-420573696E44}">
      <dsp:nvSpPr>
        <dsp:cNvPr id="0" name=""/>
        <dsp:cNvSpPr/>
      </dsp:nvSpPr>
      <dsp:spPr>
        <a:xfrm rot="5400000">
          <a:off x="3545427" y="594366"/>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07999D-1219-4E19-B4D8-80FBD9B53FC0}">
      <dsp:nvSpPr>
        <dsp:cNvPr id="0" name=""/>
        <dsp:cNvSpPr/>
      </dsp:nvSpPr>
      <dsp:spPr>
        <a:xfrm>
          <a:off x="3349076" y="888840"/>
          <a:ext cx="1151773" cy="852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tx1"/>
              </a:solidFill>
            </a:rPr>
            <a:t>Step 4         </a:t>
          </a:r>
          <a:r>
            <a:rPr lang="en-US" sz="1400" kern="1200"/>
            <a:t> Principals: Associate Supt. Discussions and Review</a:t>
          </a:r>
        </a:p>
        <a:p>
          <a:pPr marL="0" lvl="0" indent="0" algn="l" defTabSz="711200">
            <a:lnSpc>
              <a:spcPct val="90000"/>
            </a:lnSpc>
            <a:spcBef>
              <a:spcPct val="0"/>
            </a:spcBef>
            <a:spcAft>
              <a:spcPct val="35000"/>
            </a:spcAft>
            <a:buNone/>
          </a:pP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February</a:t>
          </a:r>
          <a:r>
            <a:rPr lang="en-US" sz="1200" kern="1200">
              <a:solidFill>
                <a:srgbClr val="FF0000"/>
              </a:solidFill>
              <a:latin typeface="Calibri" panose="020F0502020204030204" pitchFamily="34" charset="0"/>
              <a:cs typeface="Times New Roman" panose="02020603050405020304" pitchFamily="18" charset="0"/>
            </a:rPr>
            <a:t> (supports needed, specific challenges, coaching)</a:t>
          </a:r>
          <a:endParaRPr lang="en-US" sz="1200" kern="1200">
            <a:solidFill>
              <a:srgbClr val="FF0000"/>
            </a:solidFill>
          </a:endParaRPr>
        </a:p>
      </dsp:txBody>
      <dsp:txXfrm>
        <a:off x="3349076" y="888840"/>
        <a:ext cx="1151773" cy="852669"/>
      </dsp:txXfrm>
    </dsp:sp>
    <dsp:sp modelId="{14D6D005-BE49-4BAB-95C3-4B8C975E012F}">
      <dsp:nvSpPr>
        <dsp:cNvPr id="0" name=""/>
        <dsp:cNvSpPr/>
      </dsp:nvSpPr>
      <dsp:spPr>
        <a:xfrm>
          <a:off x="4149172" y="524052"/>
          <a:ext cx="162687" cy="16268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FDA0B3-F01D-4F1B-9F9A-6225954E5703}">
      <dsp:nvSpPr>
        <dsp:cNvPr id="0" name=""/>
        <dsp:cNvSpPr/>
      </dsp:nvSpPr>
      <dsp:spPr>
        <a:xfrm rot="5400000">
          <a:off x="4571861" y="333168"/>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6A2E6F-C869-44E6-99A4-DF2204F37ADC}">
      <dsp:nvSpPr>
        <dsp:cNvPr id="0" name=""/>
        <dsp:cNvSpPr/>
      </dsp:nvSpPr>
      <dsp:spPr>
        <a:xfrm>
          <a:off x="4450827" y="641369"/>
          <a:ext cx="1093537" cy="755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100000"/>
            </a:lnSpc>
            <a:spcBef>
              <a:spcPct val="0"/>
            </a:spcBef>
            <a:spcAft>
              <a:spcPts val="0"/>
            </a:spcAft>
            <a:buNone/>
          </a:pPr>
          <a:r>
            <a:rPr lang="en-US" sz="1600" b="1" kern="1200">
              <a:solidFill>
                <a:srgbClr val="000000"/>
              </a:solidFill>
              <a:latin typeface="Arial"/>
              <a:ea typeface="+mn-ea"/>
              <a:cs typeface="+mn-cs"/>
            </a:rPr>
            <a:t>Step 5	</a:t>
          </a:r>
        </a:p>
        <a:p>
          <a:pPr marL="0" lvl="0" indent="0" algn="l" defTabSz="711200">
            <a:lnSpc>
              <a:spcPct val="100000"/>
            </a:lnSpc>
            <a:spcBef>
              <a:spcPct val="0"/>
            </a:spcBef>
            <a:spcAft>
              <a:spcPts val="0"/>
            </a:spcAft>
            <a:buNone/>
          </a:pPr>
          <a:r>
            <a:rPr lang="en-US" sz="1400" kern="1200">
              <a:solidFill>
                <a:srgbClr val="000000">
                  <a:hueOff val="0"/>
                  <a:satOff val="0"/>
                  <a:lumOff val="0"/>
                  <a:alphaOff val="0"/>
                </a:srgbClr>
              </a:solidFill>
              <a:latin typeface="Arial"/>
              <a:ea typeface="+mn-ea"/>
              <a:cs typeface="+mn-cs"/>
            </a:rPr>
            <a:t>GO Team Feedback Session: Draft Budget Presented &amp; Discussed </a:t>
          </a: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February – </a:t>
          </a:r>
          <a:r>
            <a:rPr lang="en-US" sz="1200" kern="1200">
              <a:solidFill>
                <a:srgbClr val="FF0000"/>
              </a:solidFill>
              <a:highlight>
                <a:srgbClr val="FFFF00"/>
              </a:highlight>
              <a:latin typeface="Calibri" panose="020F0502020204030204" pitchFamily="34" charset="0"/>
              <a:ea typeface="Times New Roman" panose="02020603050405020304" pitchFamily="18" charset="0"/>
              <a:cs typeface="Times New Roman" panose="02020603050405020304" pitchFamily="18" charset="0"/>
            </a:rPr>
            <a:t>multiple meetings</a:t>
          </a: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if necessary</a:t>
          </a:r>
        </a:p>
      </dsp:txBody>
      <dsp:txXfrm>
        <a:off x="4450827" y="641369"/>
        <a:ext cx="1093537" cy="755805"/>
      </dsp:txXfrm>
    </dsp:sp>
    <dsp:sp modelId="{83CE1626-AB3F-41DF-AF17-CD304E816755}">
      <dsp:nvSpPr>
        <dsp:cNvPr id="0" name=""/>
        <dsp:cNvSpPr/>
      </dsp:nvSpPr>
      <dsp:spPr>
        <a:xfrm>
          <a:off x="5175606" y="262855"/>
          <a:ext cx="162687" cy="16268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CD74FB-0076-48E4-A550-69AC7C4860B0}">
      <dsp:nvSpPr>
        <dsp:cNvPr id="0" name=""/>
        <dsp:cNvSpPr/>
      </dsp:nvSpPr>
      <dsp:spPr>
        <a:xfrm rot="5400000">
          <a:off x="5627642" y="71971"/>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15C9C2-7172-49B5-AAA4-580ECA3DFE29}">
      <dsp:nvSpPr>
        <dsp:cNvPr id="0" name=""/>
        <dsp:cNvSpPr/>
      </dsp:nvSpPr>
      <dsp:spPr>
        <a:xfrm>
          <a:off x="5483391" y="356719"/>
          <a:ext cx="1093994" cy="755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t>Step 6               </a:t>
          </a:r>
          <a:r>
            <a:rPr lang="en-US" sz="1400" b="0" kern="1200">
              <a:latin typeface="+mn-lt"/>
            </a:rPr>
            <a:t>Principals:</a:t>
          </a:r>
          <a:r>
            <a:rPr lang="en-US" sz="1600" b="1" kern="1200"/>
            <a:t> </a:t>
          </a:r>
          <a:r>
            <a:rPr lang="en-US" sz="1400" b="0" kern="1200">
              <a:solidFill>
                <a:schemeClr val="tx1"/>
              </a:solidFill>
            </a:rPr>
            <a:t>HR Staffing Conferences Begin</a:t>
          </a:r>
        </a:p>
        <a:p>
          <a:pPr marL="0" lvl="0" indent="0" algn="l" defTabSz="711200">
            <a:lnSpc>
              <a:spcPct val="90000"/>
            </a:lnSpc>
            <a:spcBef>
              <a:spcPct val="0"/>
            </a:spcBef>
            <a:spcAft>
              <a:spcPct val="35000"/>
            </a:spcAft>
            <a:buNone/>
          </a:pP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Late February  – Early March   </a:t>
          </a:r>
          <a:endParaRPr lang="en-US" sz="1200" kern="1200">
            <a:solidFill>
              <a:srgbClr val="FF0000"/>
            </a:solidFill>
          </a:endParaRPr>
        </a:p>
      </dsp:txBody>
      <dsp:txXfrm>
        <a:off x="5483391" y="356719"/>
        <a:ext cx="1093994" cy="755805"/>
      </dsp:txXfrm>
    </dsp:sp>
    <dsp:sp modelId="{8A8BDF46-5CD7-4385-AD19-1595B30DFB05}">
      <dsp:nvSpPr>
        <dsp:cNvPr id="0" name=""/>
        <dsp:cNvSpPr/>
      </dsp:nvSpPr>
      <dsp:spPr>
        <a:xfrm>
          <a:off x="6231387" y="1658"/>
          <a:ext cx="162687" cy="16268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1A3D19-1A7E-45DE-8891-BC02139E754B}">
      <dsp:nvSpPr>
        <dsp:cNvPr id="0" name=""/>
        <dsp:cNvSpPr/>
      </dsp:nvSpPr>
      <dsp:spPr>
        <a:xfrm rot="5400000">
          <a:off x="6662058" y="-189225"/>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FC99F0-AC0E-4E80-8864-5ADBF875329D}">
      <dsp:nvSpPr>
        <dsp:cNvPr id="0" name=""/>
        <dsp:cNvSpPr/>
      </dsp:nvSpPr>
      <dsp:spPr>
        <a:xfrm>
          <a:off x="6556247" y="114703"/>
          <a:ext cx="862241" cy="755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tx1"/>
              </a:solidFill>
            </a:rPr>
            <a:t>Step 7      </a:t>
          </a:r>
          <a:r>
            <a:rPr lang="en-US" sz="1400" kern="1200"/>
            <a:t>GO Team Final Budget Approval Meeting</a:t>
          </a:r>
        </a:p>
        <a:p>
          <a:pPr marL="0" lvl="0" indent="0" algn="l" defTabSz="711200">
            <a:lnSpc>
              <a:spcPct val="90000"/>
            </a:lnSpc>
            <a:spcBef>
              <a:spcPct val="0"/>
            </a:spcBef>
            <a:spcAft>
              <a:spcPct val="35000"/>
            </a:spcAft>
            <a:buNone/>
          </a:pP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Budgets Approved by  March 17 </a:t>
          </a:r>
          <a:endParaRPr lang="en-US" sz="1200" b="1" kern="1200">
            <a:solidFill>
              <a:srgbClr val="FF0000"/>
            </a:solidFill>
          </a:endParaRPr>
        </a:p>
      </dsp:txBody>
      <dsp:txXfrm>
        <a:off x="6556247" y="114703"/>
        <a:ext cx="862241" cy="75580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934C76-2C4B-46C5-BE43-78B0EA8D3112}">
      <dsp:nvSpPr>
        <dsp:cNvPr id="0" name=""/>
        <dsp:cNvSpPr/>
      </dsp:nvSpPr>
      <dsp:spPr>
        <a:xfrm rot="5400000">
          <a:off x="5648159" y="-1878006"/>
          <a:ext cx="2001223" cy="6257666"/>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a:t>Are new positions and/or resources included in the budget to address our major priorities? </a:t>
          </a:r>
        </a:p>
        <a:p>
          <a:pPr marL="171450" lvl="1" indent="-171450" algn="l" defTabSz="711200">
            <a:lnSpc>
              <a:spcPct val="90000"/>
            </a:lnSpc>
            <a:spcBef>
              <a:spcPct val="0"/>
            </a:spcBef>
            <a:spcAft>
              <a:spcPct val="15000"/>
            </a:spcAft>
            <a:buChar char="•"/>
          </a:pPr>
          <a:r>
            <a:rPr lang="en-US" sz="1600" kern="1200"/>
            <a:t>Do we know (as a team) the plan to support implementation of these priorities beyond the budget (ex. What strategies will be implemented)? </a:t>
          </a:r>
        </a:p>
        <a:p>
          <a:pPr marL="171450" lvl="1" indent="-171450" algn="l" defTabSz="711200">
            <a:lnSpc>
              <a:spcPct val="90000"/>
            </a:lnSpc>
            <a:spcBef>
              <a:spcPct val="0"/>
            </a:spcBef>
            <a:spcAft>
              <a:spcPct val="15000"/>
            </a:spcAft>
            <a:buChar char="•"/>
          </a:pPr>
          <a:r>
            <a:rPr lang="en-US" sz="1600" kern="1200"/>
            <a:t>What tradeoffs are being made in order to support these priorities? </a:t>
          </a:r>
        </a:p>
      </dsp:txBody>
      <dsp:txXfrm rot="-5400000">
        <a:off x="3519938" y="347907"/>
        <a:ext cx="6159974" cy="1805839"/>
      </dsp:txXfrm>
    </dsp:sp>
    <dsp:sp modelId="{F36A9E33-9AA5-4D82-8807-9474CFA8E235}">
      <dsp:nvSpPr>
        <dsp:cNvPr id="0" name=""/>
        <dsp:cNvSpPr/>
      </dsp:nvSpPr>
      <dsp:spPr>
        <a:xfrm>
          <a:off x="0" y="62"/>
          <a:ext cx="3519937" cy="250152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a:t>Are our school’s priorities (from your strategic plan) reflected in this budget? </a:t>
          </a:r>
        </a:p>
      </dsp:txBody>
      <dsp:txXfrm>
        <a:off x="122115" y="122177"/>
        <a:ext cx="3275707" cy="2257299"/>
      </dsp:txXfrm>
    </dsp:sp>
    <dsp:sp modelId="{E6557417-85CE-4B88-A441-E47900AFA690}">
      <dsp:nvSpPr>
        <dsp:cNvPr id="0" name=""/>
        <dsp:cNvSpPr/>
      </dsp:nvSpPr>
      <dsp:spPr>
        <a:xfrm rot="5400000">
          <a:off x="5648159" y="748599"/>
          <a:ext cx="2001223" cy="6257666"/>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a:t>Cluster priorities- what staff, materials, etc. are dedicated to supporting our cluster’s priorities? </a:t>
          </a:r>
        </a:p>
        <a:p>
          <a:pPr marL="171450" lvl="1" indent="-171450" algn="l" defTabSz="711200">
            <a:lnSpc>
              <a:spcPct val="90000"/>
            </a:lnSpc>
            <a:spcBef>
              <a:spcPct val="0"/>
            </a:spcBef>
            <a:spcAft>
              <a:spcPct val="15000"/>
            </a:spcAft>
            <a:buChar char="•"/>
          </a:pPr>
          <a:r>
            <a:rPr lang="en-US" sz="1600" kern="1200"/>
            <a:t>Signature programs- what staff, materials, etc. are dedicated to supporting our signature program? </a:t>
          </a:r>
        </a:p>
        <a:p>
          <a:pPr marL="171450" lvl="1" indent="-171450" algn="l" defTabSz="711200">
            <a:lnSpc>
              <a:spcPct val="90000"/>
            </a:lnSpc>
            <a:spcBef>
              <a:spcPct val="0"/>
            </a:spcBef>
            <a:spcAft>
              <a:spcPct val="15000"/>
            </a:spcAft>
            <a:buChar char="•"/>
          </a:pPr>
          <a:r>
            <a:rPr lang="en-US" sz="1600" kern="1200"/>
            <a:t>Are there positions our school will share with another school, i.e. nurse, counselor?</a:t>
          </a:r>
        </a:p>
      </dsp:txBody>
      <dsp:txXfrm rot="-5400000">
        <a:off x="3519938" y="2974512"/>
        <a:ext cx="6159974" cy="1805839"/>
      </dsp:txXfrm>
    </dsp:sp>
    <dsp:sp modelId="{AE6AC6E9-DCD0-47EF-8FC4-1B71D18EDC0B}">
      <dsp:nvSpPr>
        <dsp:cNvPr id="0" name=""/>
        <dsp:cNvSpPr/>
      </dsp:nvSpPr>
      <dsp:spPr>
        <a:xfrm>
          <a:off x="0" y="2626668"/>
          <a:ext cx="3519937" cy="250152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a:t> How are district and cluster priorities reflected in our budget? </a:t>
          </a:r>
        </a:p>
      </dsp:txBody>
      <dsp:txXfrm>
        <a:off x="122115" y="2748783"/>
        <a:ext cx="3275707" cy="2257299"/>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4"/>
            <a:ext cx="3044154" cy="467363"/>
          </a:xfrm>
          <a:prstGeom prst="rect">
            <a:avLst/>
          </a:prstGeom>
        </p:spPr>
        <p:txBody>
          <a:bodyPr vert="horz" lIns="92519" tIns="46259" rIns="92519" bIns="46259" rtlCol="0"/>
          <a:lstStyle>
            <a:lvl1pPr algn="l">
              <a:defRPr sz="1200"/>
            </a:lvl1pPr>
          </a:lstStyle>
          <a:p>
            <a:endParaRPr lang="en-US"/>
          </a:p>
        </p:txBody>
      </p:sp>
      <p:sp>
        <p:nvSpPr>
          <p:cNvPr id="3" name="Date Placeholder 2"/>
          <p:cNvSpPr>
            <a:spLocks noGrp="1"/>
          </p:cNvSpPr>
          <p:nvPr>
            <p:ph type="dt" sz="quarter" idx="1"/>
          </p:nvPr>
        </p:nvSpPr>
        <p:spPr>
          <a:xfrm>
            <a:off x="3977333" y="4"/>
            <a:ext cx="3044153" cy="467363"/>
          </a:xfrm>
          <a:prstGeom prst="rect">
            <a:avLst/>
          </a:prstGeom>
        </p:spPr>
        <p:txBody>
          <a:bodyPr vert="horz" lIns="92519" tIns="46259" rIns="92519" bIns="46259" rtlCol="0"/>
          <a:lstStyle>
            <a:lvl1pPr algn="r">
              <a:defRPr sz="1200"/>
            </a:lvl1pPr>
          </a:lstStyle>
          <a:p>
            <a:fld id="{059F52E2-F1DE-46D3-BACC-78119557B962}" type="datetimeFigureOut">
              <a:rPr lang="en-US" smtClean="0"/>
              <a:t>1/26/2023</a:t>
            </a:fld>
            <a:endParaRPr lang="en-US"/>
          </a:p>
        </p:txBody>
      </p:sp>
      <p:sp>
        <p:nvSpPr>
          <p:cNvPr id="4" name="Footer Placeholder 3"/>
          <p:cNvSpPr>
            <a:spLocks noGrp="1"/>
          </p:cNvSpPr>
          <p:nvPr>
            <p:ph type="ftr" sz="quarter" idx="2"/>
          </p:nvPr>
        </p:nvSpPr>
        <p:spPr>
          <a:xfrm>
            <a:off x="6" y="8841740"/>
            <a:ext cx="3044154" cy="467363"/>
          </a:xfrm>
          <a:prstGeom prst="rect">
            <a:avLst/>
          </a:prstGeom>
        </p:spPr>
        <p:txBody>
          <a:bodyPr vert="horz" lIns="92519" tIns="46259" rIns="92519" bIns="46259" rtlCol="0" anchor="b"/>
          <a:lstStyle>
            <a:lvl1pPr algn="l">
              <a:defRPr sz="1200"/>
            </a:lvl1pPr>
          </a:lstStyle>
          <a:p>
            <a:endParaRPr lang="en-US"/>
          </a:p>
        </p:txBody>
      </p:sp>
      <p:sp>
        <p:nvSpPr>
          <p:cNvPr id="5" name="Slide Number Placeholder 4"/>
          <p:cNvSpPr>
            <a:spLocks noGrp="1"/>
          </p:cNvSpPr>
          <p:nvPr>
            <p:ph type="sldNum" sz="quarter" idx="3"/>
          </p:nvPr>
        </p:nvSpPr>
        <p:spPr>
          <a:xfrm>
            <a:off x="3977333" y="8841740"/>
            <a:ext cx="3044153" cy="467363"/>
          </a:xfrm>
          <a:prstGeom prst="rect">
            <a:avLst/>
          </a:prstGeom>
        </p:spPr>
        <p:txBody>
          <a:bodyPr vert="horz" lIns="92519" tIns="46259" rIns="92519" bIns="46259" rtlCol="0" anchor="b"/>
          <a:lstStyle>
            <a:lvl1pPr algn="r">
              <a:defRPr sz="1200"/>
            </a:lvl1pPr>
          </a:lstStyle>
          <a:p>
            <a:fld id="{4FE15C78-6CC8-4FB4-9DD6-3BEF9917CD66}" type="slidenum">
              <a:rPr lang="en-US" smtClean="0"/>
              <a:t>‹#›</a:t>
            </a:fld>
            <a:endParaRPr lang="en-US"/>
          </a:p>
        </p:txBody>
      </p:sp>
    </p:spTree>
    <p:extLst>
      <p:ext uri="{BB962C8B-B14F-4D97-AF65-F5344CB8AC3E}">
        <p14:creationId xmlns:p14="http://schemas.microsoft.com/office/powerpoint/2010/main" val="32593470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0"/>
            <a:ext cx="3043344" cy="467071"/>
          </a:xfrm>
          <a:prstGeom prst="rect">
            <a:avLst/>
          </a:prstGeom>
        </p:spPr>
        <p:txBody>
          <a:bodyPr vert="horz" lIns="93537" tIns="46768" rIns="93537" bIns="46768" rtlCol="0"/>
          <a:lstStyle>
            <a:lvl1pPr algn="l">
              <a:defRPr sz="1200"/>
            </a:lvl1pPr>
          </a:lstStyle>
          <a:p>
            <a:endParaRPr lang="en-US"/>
          </a:p>
        </p:txBody>
      </p:sp>
      <p:sp>
        <p:nvSpPr>
          <p:cNvPr id="3" name="Date Placeholder 2"/>
          <p:cNvSpPr>
            <a:spLocks noGrp="1"/>
          </p:cNvSpPr>
          <p:nvPr>
            <p:ph type="dt" idx="1"/>
          </p:nvPr>
        </p:nvSpPr>
        <p:spPr>
          <a:xfrm>
            <a:off x="3978133" y="0"/>
            <a:ext cx="3043344" cy="467071"/>
          </a:xfrm>
          <a:prstGeom prst="rect">
            <a:avLst/>
          </a:prstGeom>
        </p:spPr>
        <p:txBody>
          <a:bodyPr vert="horz" lIns="93537" tIns="46768" rIns="93537" bIns="46768" rtlCol="0"/>
          <a:lstStyle>
            <a:lvl1pPr algn="r">
              <a:defRPr sz="1200"/>
            </a:lvl1pPr>
          </a:lstStyle>
          <a:p>
            <a:fld id="{7B299F97-F58F-4790-8A4D-46307B570D7F}" type="datetimeFigureOut">
              <a:rPr lang="en-US" smtClean="0"/>
              <a:t>1/26/2023</a:t>
            </a:fld>
            <a:endParaRPr lang="en-US"/>
          </a:p>
        </p:txBody>
      </p:sp>
      <p:sp>
        <p:nvSpPr>
          <p:cNvPr id="4" name="Slide Image Placeholder 3"/>
          <p:cNvSpPr>
            <a:spLocks noGrp="1" noRot="1" noChangeAspect="1"/>
          </p:cNvSpPr>
          <p:nvPr>
            <p:ph type="sldImg" idx="2"/>
          </p:nvPr>
        </p:nvSpPr>
        <p:spPr>
          <a:xfrm>
            <a:off x="720725" y="1165225"/>
            <a:ext cx="5581650" cy="3140075"/>
          </a:xfrm>
          <a:prstGeom prst="rect">
            <a:avLst/>
          </a:prstGeom>
          <a:noFill/>
          <a:ln w="12700">
            <a:solidFill>
              <a:prstClr val="black"/>
            </a:solidFill>
          </a:ln>
        </p:spPr>
        <p:txBody>
          <a:bodyPr vert="horz" lIns="93537" tIns="46768" rIns="93537" bIns="46768" rtlCol="0" anchor="ctr"/>
          <a:lstStyle/>
          <a:p>
            <a:endParaRPr lang="en-US"/>
          </a:p>
        </p:txBody>
      </p:sp>
      <p:sp>
        <p:nvSpPr>
          <p:cNvPr id="5" name="Notes Placeholder 4"/>
          <p:cNvSpPr>
            <a:spLocks noGrp="1"/>
          </p:cNvSpPr>
          <p:nvPr>
            <p:ph type="body" sz="quarter" idx="3"/>
          </p:nvPr>
        </p:nvSpPr>
        <p:spPr>
          <a:xfrm>
            <a:off x="702311" y="4480004"/>
            <a:ext cx="5618480" cy="3665458"/>
          </a:xfrm>
          <a:prstGeom prst="rect">
            <a:avLst/>
          </a:prstGeom>
        </p:spPr>
        <p:txBody>
          <a:bodyPr vert="horz" lIns="93537" tIns="46768" rIns="93537" bIns="467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6" y="8842034"/>
            <a:ext cx="3043344" cy="467070"/>
          </a:xfrm>
          <a:prstGeom prst="rect">
            <a:avLst/>
          </a:prstGeom>
        </p:spPr>
        <p:txBody>
          <a:bodyPr vert="horz" lIns="93537" tIns="46768" rIns="93537" bIns="46768" rtlCol="0" anchor="b"/>
          <a:lstStyle>
            <a:lvl1pPr algn="l">
              <a:defRPr sz="1200"/>
            </a:lvl1pPr>
          </a:lstStyle>
          <a:p>
            <a:endParaRPr lang="en-US"/>
          </a:p>
        </p:txBody>
      </p:sp>
      <p:sp>
        <p:nvSpPr>
          <p:cNvPr id="7" name="Slide Number Placeholder 6"/>
          <p:cNvSpPr>
            <a:spLocks noGrp="1"/>
          </p:cNvSpPr>
          <p:nvPr>
            <p:ph type="sldNum" sz="quarter" idx="5"/>
          </p:nvPr>
        </p:nvSpPr>
        <p:spPr>
          <a:xfrm>
            <a:off x="3978133" y="8842034"/>
            <a:ext cx="3043344" cy="467070"/>
          </a:xfrm>
          <a:prstGeom prst="rect">
            <a:avLst/>
          </a:prstGeom>
        </p:spPr>
        <p:txBody>
          <a:bodyPr vert="horz" lIns="93537" tIns="46768" rIns="93537" bIns="46768" rtlCol="0" anchor="b"/>
          <a:lstStyle>
            <a:lvl1pPr algn="r">
              <a:defRPr sz="1200"/>
            </a:lvl1pPr>
          </a:lstStyle>
          <a:p>
            <a:fld id="{06FECA5B-CB69-434F-96AB-1E7E18E86F8F}" type="slidenum">
              <a:rPr lang="en-US" smtClean="0"/>
              <a:t>‹#›</a:t>
            </a:fld>
            <a:endParaRPr lang="en-US"/>
          </a:p>
        </p:txBody>
      </p:sp>
    </p:spTree>
    <p:extLst>
      <p:ext uri="{BB962C8B-B14F-4D97-AF65-F5344CB8AC3E}">
        <p14:creationId xmlns:p14="http://schemas.microsoft.com/office/powerpoint/2010/main" val="207322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dirty="0"/>
              <a:t>budget. </a:t>
            </a:r>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379408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r>
              <a:rPr lang="en-US"/>
              <a:t>Please add your school’s CARES Allocation to this slide.</a:t>
            </a:r>
          </a:p>
        </p:txBody>
      </p:sp>
      <p:sp>
        <p:nvSpPr>
          <p:cNvPr id="4" name="Slide Number Placeholder 3"/>
          <p:cNvSpPr>
            <a:spLocks noGrp="1"/>
          </p:cNvSpPr>
          <p:nvPr>
            <p:ph type="sldNum" sz="quarter" idx="5"/>
          </p:nvPr>
        </p:nvSpPr>
        <p:spPr/>
        <p:txBody>
          <a:bodyPr/>
          <a:lstStyle/>
          <a:p>
            <a:fld id="{06FECA5B-CB69-434F-96AB-1E7E18E86F8F}" type="slidenum">
              <a:rPr lang="en-US" smtClean="0"/>
              <a:t>13</a:t>
            </a:fld>
            <a:endParaRPr lang="en-US"/>
          </a:p>
        </p:txBody>
      </p:sp>
    </p:spTree>
    <p:extLst>
      <p:ext uri="{BB962C8B-B14F-4D97-AF65-F5344CB8AC3E}">
        <p14:creationId xmlns:p14="http://schemas.microsoft.com/office/powerpoint/2010/main" val="17139536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In</a:t>
            </a:r>
            <a:r>
              <a:rPr lang="en-US" baseline="0"/>
              <a:t> February, we will meet again to discuss</a:t>
            </a:r>
            <a:r>
              <a:rPr lang="en-US"/>
              <a:t> how the school’s budget has been allocated to support the programmatic needs and FY23 key strategic priorities. </a:t>
            </a:r>
          </a:p>
          <a:p>
            <a:endParaRPr lang="en-US"/>
          </a:p>
          <a:p>
            <a:r>
              <a:rPr lang="en-US"/>
              <a:t>If think we need to continue our budget conversations, we will schedule additional meetings. My goal is to make sure your voices are reflected in our school’s budget.</a:t>
            </a:r>
          </a:p>
          <a:p>
            <a:endParaRPr lang="en-US"/>
          </a:p>
          <a:p>
            <a:pPr lvl="0"/>
            <a:r>
              <a:rPr lang="en-US"/>
              <a:t>I will also be meeting with my Associate Superintendent, program managers and other key leaders to go over our budget and to make sure the school is meeting the standards of service and appropriately staffing.</a:t>
            </a:r>
          </a:p>
          <a:p>
            <a:pPr lvl="0"/>
            <a:endParaRPr lang="en-US"/>
          </a:p>
          <a:p>
            <a:pPr lvl="0"/>
            <a:r>
              <a:rPr lang="en-US"/>
              <a:t>During the week of Feb. 24</a:t>
            </a:r>
            <a:r>
              <a:rPr lang="en-US" baseline="30000"/>
              <a:t>th</a:t>
            </a:r>
            <a:r>
              <a:rPr lang="en-US"/>
              <a:t> -March 2</a:t>
            </a:r>
            <a:r>
              <a:rPr lang="en-US" baseline="30000"/>
              <a:t>nd</a:t>
            </a:r>
            <a:r>
              <a:rPr lang="en-US"/>
              <a:t> , HR Staffing Conferences will be held.  At this meeting, I will present my plan for staff utilization, resource distribution and plan for staffing implications.</a:t>
            </a:r>
          </a:p>
          <a:p>
            <a:pPr lvl="0"/>
            <a:endParaRPr lang="en-US"/>
          </a:p>
          <a:p>
            <a:pPr lvl="0"/>
            <a:r>
              <a:rPr lang="en-US"/>
              <a:t>We will need to approve the budget at the ________ meeting.</a:t>
            </a:r>
          </a:p>
        </p:txBody>
      </p:sp>
      <p:sp>
        <p:nvSpPr>
          <p:cNvPr id="4" name="Slide Number Placeholder 3"/>
          <p:cNvSpPr>
            <a:spLocks noGrp="1"/>
          </p:cNvSpPr>
          <p:nvPr>
            <p:ph type="sldNum" sz="quarter" idx="10"/>
          </p:nvPr>
        </p:nvSpPr>
        <p:spPr/>
        <p:txBody>
          <a:bodyPr/>
          <a:lstStyle/>
          <a:p>
            <a:fld id="{06FECA5B-CB69-434F-96AB-1E7E18E86F8F}" type="slidenum">
              <a:rPr lang="en-US" smtClean="0"/>
              <a:t>15</a:t>
            </a:fld>
            <a:endParaRPr lang="en-US"/>
          </a:p>
        </p:txBody>
      </p:sp>
    </p:spTree>
    <p:extLst>
      <p:ext uri="{BB962C8B-B14F-4D97-AF65-F5344CB8AC3E}">
        <p14:creationId xmlns:p14="http://schemas.microsoft.com/office/powerpoint/2010/main" val="5375077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t>16</a:t>
            </a:fld>
            <a:endParaRPr lang="en-US"/>
          </a:p>
        </p:txBody>
      </p:sp>
    </p:spTree>
    <p:extLst>
      <p:ext uri="{BB962C8B-B14F-4D97-AF65-F5344CB8AC3E}">
        <p14:creationId xmlns:p14="http://schemas.microsoft.com/office/powerpoint/2010/main" val="8625700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6981" indent="-346981">
              <a:lnSpc>
                <a:spcPct val="150000"/>
              </a:lnSpc>
              <a:buFont typeface="Symbol" panose="05050102010706020507" pitchFamily="18" charset="2"/>
              <a:buChar char=""/>
            </a:pPr>
            <a:endParaRPr lang="en-US" sz="200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25281" rtl="0" eaLnBrk="1" fontAlgn="auto" latinLnBrk="0" hangingPunct="1">
              <a:lnSpc>
                <a:spcPct val="100000"/>
              </a:lnSpc>
              <a:spcBef>
                <a:spcPts val="0"/>
              </a:spcBef>
              <a:spcAft>
                <a:spcPts val="0"/>
              </a:spcAft>
              <a:buClrTx/>
              <a:buSzTx/>
              <a:buFontTx/>
              <a:buNone/>
              <a:tabLst/>
              <a:defRPr/>
            </a:pPr>
            <a:fld id="{E68C0340-8E58-49E5-8290-EC4D182FC55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5281"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27961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txBox="1">
            <a:spLocks noGrp="1"/>
          </p:cNvSpPr>
          <p:nvPr>
            <p:ph type="body" idx="1"/>
          </p:nvPr>
        </p:nvSpPr>
        <p:spPr>
          <a:xfrm>
            <a:off x="692150" y="4438650"/>
            <a:ext cx="5534024" cy="3632199"/>
          </a:xfrm>
          <a:prstGeom prst="rect">
            <a:avLst/>
          </a:prstGeom>
        </p:spPr>
        <p:txBody>
          <a:bodyPr lIns="91425" tIns="91425" rIns="91425" bIns="91425" anchor="t" anchorCtr="0">
            <a:noAutofit/>
          </a:bodyPr>
          <a:lstStyle/>
          <a:p>
            <a:pPr lvl="0">
              <a:spcBef>
                <a:spcPts val="0"/>
              </a:spcBef>
              <a:buNone/>
            </a:pPr>
            <a:r>
              <a:rPr lang="en-US"/>
              <a:t>Looking for general consensus prior to Staffing Conferences</a:t>
            </a:r>
            <a:endParaRPr/>
          </a:p>
        </p:txBody>
      </p:sp>
      <p:sp>
        <p:nvSpPr>
          <p:cNvPr id="97" name="Shape 97"/>
          <p:cNvSpPr>
            <a:spLocks noGrp="1" noRot="1" noChangeAspect="1"/>
          </p:cNvSpPr>
          <p:nvPr>
            <p:ph type="sldImg" idx="2"/>
          </p:nvPr>
        </p:nvSpPr>
        <p:spPr>
          <a:xfrm>
            <a:off x="692150" y="1152525"/>
            <a:ext cx="5534025" cy="31130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780340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Review the priorities that the GO Team has developed and the rationale for these priorities. Feel free to copy this slide if you have more than 3 priorities to account for.</a:t>
            </a:r>
          </a:p>
          <a:p>
            <a:pPr defTabSz="925190">
              <a:defRPr/>
            </a:pPr>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359999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Review the priorities that the GO Team has developed and the rationale for these priorities. Feel free to copy this slide if you have more than 3 priorities to account for.</a:t>
            </a:r>
          </a:p>
          <a:p>
            <a:pPr defTabSz="925190">
              <a:defRPr/>
            </a:pPr>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565625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endParaRPr lang="en-US"/>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35998589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For the next few slides, I will show you how I have allocated the budget to support our strategic priorities. </a:t>
            </a:r>
          </a:p>
          <a:p>
            <a:pPr defTabSz="925190">
              <a:defRPr/>
            </a:pPr>
            <a:endParaRPr lang="en-US"/>
          </a:p>
          <a:p>
            <a:pPr defTabSz="925190">
              <a:defRPr/>
            </a:pPr>
            <a:r>
              <a:rPr lang="en-US"/>
              <a:t>Based on our strategic priorities and funds we received, here is a break-out of the priorities, which focus area it addresses, the strategies that will be implemented, the purchase request, which funding source was used and the amount.</a:t>
            </a:r>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32203276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For the next few slides, I will show you how I have allocated the budget to support our strategic priorities. </a:t>
            </a:r>
          </a:p>
          <a:p>
            <a:pPr defTabSz="925190">
              <a:defRPr/>
            </a:pPr>
            <a:endParaRPr lang="en-US"/>
          </a:p>
          <a:p>
            <a:pPr defTabSz="925190">
              <a:defRPr/>
            </a:pPr>
            <a:r>
              <a:rPr lang="en-US"/>
              <a:t>Based on our strategic priorities and funds we received, here is a break-out of the priorities, which focus area it addresses, the strategies that will be implemented, the purchase request, which funding source was used and the amount.</a:t>
            </a:r>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1924804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r>
              <a:rPr lang="en-US"/>
              <a:t>Today I will provide an overview of the budget allocations for FY23. We will begin the work of funding the strategic priorities we agreed upon during our strategic review meeting. (IF YOU HAVE NOT DECIDED ON YOUR PRIORITIES, YOU  WILL SAY – WE WILL DECIDE ON OUR PRIORITIES AND THEN DISCUSS ALLOCATING FUNDS TO ADDRESS THOSE PRIORITIES).</a:t>
            </a:r>
          </a:p>
          <a:p>
            <a:endParaRPr lang="en-US"/>
          </a:p>
        </p:txBody>
      </p:sp>
      <p:sp>
        <p:nvSpPr>
          <p:cNvPr id="4" name="Slide Number Placeholder 3"/>
          <p:cNvSpPr>
            <a:spLocks noGrp="1"/>
          </p:cNvSpPr>
          <p:nvPr>
            <p:ph type="sldNum" sz="quarter" idx="10"/>
          </p:nvPr>
        </p:nvSpPr>
        <p:spPr/>
        <p:txBody>
          <a:bodyPr/>
          <a:lstStyle/>
          <a:p>
            <a:pPr>
              <a:defRPr/>
            </a:pPr>
            <a:fld id="{CF6EF1C6-AC7B-4EB8-BD20-260BD191BE43}" type="slidenum">
              <a:rPr lang="en-US">
                <a:solidFill>
                  <a:prstClr val="black"/>
                </a:solidFill>
              </a:rPr>
              <a:pPr>
                <a:defRPr/>
              </a:pPr>
              <a:t>3</a:t>
            </a:fld>
            <a:endParaRPr lang="en-US">
              <a:solidFill>
                <a:prstClr val="black"/>
              </a:solidFill>
            </a:endParaRPr>
          </a:p>
        </p:txBody>
      </p:sp>
    </p:spTree>
    <p:extLst>
      <p:ext uri="{BB962C8B-B14F-4D97-AF65-F5344CB8AC3E}">
        <p14:creationId xmlns:p14="http://schemas.microsoft.com/office/powerpoint/2010/main" val="3891040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For the next few slides, I will show you how I have allocated the budget to support our strategic priorities. </a:t>
            </a:r>
          </a:p>
          <a:p>
            <a:pPr defTabSz="925190">
              <a:defRPr/>
            </a:pPr>
            <a:endParaRPr lang="en-US"/>
          </a:p>
          <a:p>
            <a:pPr defTabSz="925190">
              <a:defRPr/>
            </a:pPr>
            <a:r>
              <a:rPr lang="en-US"/>
              <a:t>Based on our strategic priorities and funds we received, here is a break-out of the priorities, which focus area it addresses, the strategies that will be implemented, the purchase request, which funding source was used and the amount.</a:t>
            </a:r>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11074738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For the next few slides, I will show you how I have allocated the budget to support our strategic priorities. </a:t>
            </a:r>
          </a:p>
          <a:p>
            <a:pPr defTabSz="925190">
              <a:defRPr/>
            </a:pPr>
            <a:endParaRPr lang="en-US"/>
          </a:p>
          <a:p>
            <a:pPr defTabSz="925190">
              <a:defRPr/>
            </a:pPr>
            <a:r>
              <a:rPr lang="en-US"/>
              <a:t>Based on our strategic priorities and funds we received, here is a break-out of the priorities, which focus area it addresses, the strategies that will be implemented, the purchase request, which funding source was used and the amount.</a:t>
            </a:r>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11020802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For the next few slides, I will show you how I have allocated the budget to support our strategic priorities. </a:t>
            </a:r>
          </a:p>
          <a:p>
            <a:pPr defTabSz="925190">
              <a:defRPr/>
            </a:pPr>
            <a:endParaRPr lang="en-US"/>
          </a:p>
          <a:p>
            <a:pPr defTabSz="925190">
              <a:defRPr/>
            </a:pPr>
            <a:r>
              <a:rPr lang="en-US"/>
              <a:t>Based on our strategic priorities and funds we received, here is a break-out of the priorities, which focus area it addresses, the strategies that will be implemented, the purchase request, which funding source was used and the amount.</a:t>
            </a:r>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38330532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r>
              <a:rPr lang="en-US"/>
              <a:t>I am passing out the definitions for these funding categories. You will see what makes up each category. Although the school’s total budget amount will not change, allocation per function may change depending on our conversations and school needs.</a:t>
            </a:r>
          </a:p>
        </p:txBody>
      </p:sp>
      <p:sp>
        <p:nvSpPr>
          <p:cNvPr id="4" name="Slide Number Placeholder 3"/>
          <p:cNvSpPr>
            <a:spLocks noGrp="1"/>
          </p:cNvSpPr>
          <p:nvPr>
            <p:ph type="sldNum" sz="quarter" idx="10"/>
          </p:nvPr>
        </p:nvSpPr>
        <p:spPr/>
        <p:txBody>
          <a:bodyPr/>
          <a:lstStyle/>
          <a:p>
            <a:fld id="{06FECA5B-CB69-434F-96AB-1E7E18E86F8F}" type="slidenum">
              <a:rPr lang="en-US" smtClean="0"/>
              <a:t>28</a:t>
            </a:fld>
            <a:endParaRPr lang="en-US"/>
          </a:p>
        </p:txBody>
      </p:sp>
    </p:spTree>
    <p:extLst>
      <p:ext uri="{BB962C8B-B14F-4D97-AF65-F5344CB8AC3E}">
        <p14:creationId xmlns:p14="http://schemas.microsoft.com/office/powerpoint/2010/main" val="37813968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r>
              <a:rPr lang="en-US" i="1"/>
              <a:t>Explain the pie chart and allocations</a:t>
            </a:r>
            <a:endParaRPr lang="en-US"/>
          </a:p>
        </p:txBody>
      </p:sp>
      <p:sp>
        <p:nvSpPr>
          <p:cNvPr id="4" name="Slide Number Placeholder 3"/>
          <p:cNvSpPr>
            <a:spLocks noGrp="1"/>
          </p:cNvSpPr>
          <p:nvPr>
            <p:ph type="sldNum" sz="quarter" idx="10"/>
          </p:nvPr>
        </p:nvSpPr>
        <p:spPr/>
        <p:txBody>
          <a:bodyPr/>
          <a:lstStyle/>
          <a:p>
            <a:fld id="{06FECA5B-CB69-434F-96AB-1E7E18E86F8F}" type="slidenum">
              <a:rPr lang="en-US" smtClean="0"/>
              <a:t>29</a:t>
            </a:fld>
            <a:endParaRPr lang="en-US"/>
          </a:p>
        </p:txBody>
      </p:sp>
    </p:spTree>
    <p:extLst>
      <p:ext uri="{BB962C8B-B14F-4D97-AF65-F5344CB8AC3E}">
        <p14:creationId xmlns:p14="http://schemas.microsoft.com/office/powerpoint/2010/main" val="24017207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r>
              <a:rPr lang="en-US"/>
              <a:t>CHAIR - Our final task for today! Here are questions that we need to consider to ensure we have a good working draft budget. Let’s walk through them together.</a:t>
            </a:r>
          </a:p>
        </p:txBody>
      </p:sp>
      <p:sp>
        <p:nvSpPr>
          <p:cNvPr id="4" name="Slide Number Placeholder 3"/>
          <p:cNvSpPr>
            <a:spLocks noGrp="1"/>
          </p:cNvSpPr>
          <p:nvPr>
            <p:ph type="sldNum" sz="quarter" idx="10"/>
          </p:nvPr>
        </p:nvSpPr>
        <p:spPr/>
        <p:txBody>
          <a:bodyPr/>
          <a:lstStyle/>
          <a:p>
            <a:fld id="{06FECA5B-CB69-434F-96AB-1E7E18E86F8F}" type="slidenum">
              <a:rPr lang="en-US" smtClean="0"/>
              <a:t>30</a:t>
            </a:fld>
            <a:endParaRPr lang="en-US"/>
          </a:p>
        </p:txBody>
      </p:sp>
    </p:spTree>
    <p:extLst>
      <p:ext uri="{BB962C8B-B14F-4D97-AF65-F5344CB8AC3E}">
        <p14:creationId xmlns:p14="http://schemas.microsoft.com/office/powerpoint/2010/main" val="26272210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9"/>
        <p:cNvGrpSpPr/>
        <p:nvPr/>
      </p:nvGrpSpPr>
      <p:grpSpPr>
        <a:xfrm>
          <a:off x="0" y="0"/>
          <a:ext cx="0" cy="0"/>
          <a:chOff x="0" y="0"/>
          <a:chExt cx="0" cy="0"/>
        </a:xfrm>
      </p:grpSpPr>
      <p:sp>
        <p:nvSpPr>
          <p:cNvPr id="1090" name="Google Shape;1090;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1" name="Google Shape;109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6"/>
        <p:cNvGrpSpPr/>
        <p:nvPr/>
      </p:nvGrpSpPr>
      <p:grpSpPr>
        <a:xfrm>
          <a:off x="0" y="0"/>
          <a:ext cx="0" cy="0"/>
          <a:chOff x="0" y="0"/>
          <a:chExt cx="0" cy="0"/>
        </a:xfrm>
      </p:grpSpPr>
      <p:sp>
        <p:nvSpPr>
          <p:cNvPr id="1097" name="Google Shape;1097;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8" name="Google Shape;109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6981" indent="-346981">
              <a:lnSpc>
                <a:spcPct val="150000"/>
              </a:lnSpc>
              <a:buFont typeface="Symbol" panose="05050102010706020507" pitchFamily="18" charset="2"/>
              <a:buChar char=""/>
            </a:pPr>
            <a:endParaRPr lang="en-US" sz="200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25281" rtl="0" eaLnBrk="1" fontAlgn="auto" latinLnBrk="0" hangingPunct="1">
              <a:lnSpc>
                <a:spcPct val="100000"/>
              </a:lnSpc>
              <a:spcBef>
                <a:spcPts val="0"/>
              </a:spcBef>
              <a:spcAft>
                <a:spcPts val="0"/>
              </a:spcAft>
              <a:buClrTx/>
              <a:buSzTx/>
              <a:buFontTx/>
              <a:buNone/>
              <a:tabLst/>
              <a:defRPr/>
            </a:pPr>
            <a:fld id="{E68C0340-8E58-49E5-8290-EC4D182FC55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5281"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6709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txBox="1">
            <a:spLocks noGrp="1"/>
          </p:cNvSpPr>
          <p:nvPr>
            <p:ph type="body" idx="1"/>
          </p:nvPr>
        </p:nvSpPr>
        <p:spPr>
          <a:xfrm>
            <a:off x="692150" y="4438650"/>
            <a:ext cx="5534024" cy="3632199"/>
          </a:xfrm>
          <a:prstGeom prst="rect">
            <a:avLst/>
          </a:prstGeom>
        </p:spPr>
        <p:txBody>
          <a:bodyPr lIns="91425" tIns="91425" rIns="91425" bIns="91425" anchor="t" anchorCtr="0">
            <a:noAutofit/>
          </a:bodyPr>
          <a:lstStyle/>
          <a:p>
            <a:pPr lvl="0">
              <a:spcBef>
                <a:spcPts val="0"/>
              </a:spcBef>
              <a:buNone/>
            </a:pPr>
            <a:endParaRPr/>
          </a:p>
        </p:txBody>
      </p:sp>
      <p:sp>
        <p:nvSpPr>
          <p:cNvPr id="97" name="Shape 97"/>
          <p:cNvSpPr>
            <a:spLocks noGrp="1" noRot="1" noChangeAspect="1"/>
          </p:cNvSpPr>
          <p:nvPr>
            <p:ph type="sldImg" idx="2"/>
          </p:nvPr>
        </p:nvSpPr>
        <p:spPr>
          <a:xfrm>
            <a:off x="692150" y="1152525"/>
            <a:ext cx="5534025" cy="31130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90747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71261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endParaRPr lang="en-US"/>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694869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r>
              <a:rPr lang="en-US"/>
              <a:t>Here’s a few highlights for our budget this year – </a:t>
            </a:r>
            <a:r>
              <a:rPr lang="en-US" i="1" u="sng"/>
              <a:t>read executive summary</a:t>
            </a:r>
            <a:endParaRPr lang="en-US"/>
          </a:p>
        </p:txBody>
      </p:sp>
      <p:sp>
        <p:nvSpPr>
          <p:cNvPr id="4" name="Slide Number Placeholder 3"/>
          <p:cNvSpPr>
            <a:spLocks noGrp="1"/>
          </p:cNvSpPr>
          <p:nvPr>
            <p:ph type="sldNum" sz="quarter" idx="10"/>
          </p:nvPr>
        </p:nvSpPr>
        <p:spPr/>
        <p:txBody>
          <a:bodyPr/>
          <a:lstStyle/>
          <a:p>
            <a:fld id="{06FECA5B-CB69-434F-96AB-1E7E18E86F8F}" type="slidenum">
              <a:rPr lang="en-US" smtClean="0"/>
              <a:t>10</a:t>
            </a:fld>
            <a:endParaRPr lang="en-US"/>
          </a:p>
        </p:txBody>
      </p:sp>
    </p:spTree>
    <p:extLst>
      <p:ext uri="{BB962C8B-B14F-4D97-AF65-F5344CB8AC3E}">
        <p14:creationId xmlns:p14="http://schemas.microsoft.com/office/powerpoint/2010/main" val="6079129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r>
              <a:rPr lang="en-US"/>
              <a:t>For FY23, APS is continuing to increase equity within the District and the flexibility principals have in regards to our schools budgeted funds. The new Student Success Funding Model (SSF) allocates dollars to schools based on the number of enrolled students and receives a funding "weight" based on need.  This year, student characteristics were weighted based on:</a:t>
            </a:r>
          </a:p>
          <a:p>
            <a:pPr eaLnBrk="0" hangingPunct="0"/>
            <a:r>
              <a:rPr lang="en-US"/>
              <a:t> </a:t>
            </a:r>
          </a:p>
          <a:p>
            <a:pPr lvl="0" eaLnBrk="0" hangingPunct="0"/>
            <a:r>
              <a:rPr lang="en-US"/>
              <a:t>Grade Level –</a:t>
            </a:r>
          </a:p>
          <a:p>
            <a:pPr lvl="1" eaLnBrk="0" hangingPunct="0"/>
            <a:r>
              <a:rPr lang="en-US"/>
              <a:t>K-12</a:t>
            </a:r>
          </a:p>
          <a:p>
            <a:pPr lvl="0" eaLnBrk="0" hangingPunct="0"/>
            <a:r>
              <a:rPr lang="en-US"/>
              <a:t>Poverty – Weighted for all Direct Certification enrolled students.</a:t>
            </a:r>
          </a:p>
          <a:p>
            <a:pPr lvl="0" eaLnBrk="0" hangingPunct="0"/>
            <a:r>
              <a:rPr lang="en-US"/>
              <a:t>Beginning Performance – Weighted Middle School and High School students entering with beginner’s performance on milestones.</a:t>
            </a:r>
          </a:p>
          <a:p>
            <a:pPr lvl="0" eaLnBrk="0" hangingPunct="0"/>
            <a:r>
              <a:rPr lang="en-US"/>
              <a:t>ESOL – Weighted for all ESOL designated students in order to supplement due to ESOL staff being locked.</a:t>
            </a:r>
          </a:p>
          <a:p>
            <a:pPr lvl="0" eaLnBrk="0" hangingPunct="0"/>
            <a:r>
              <a:rPr lang="en-US"/>
              <a:t>Special Education - Weighted for all Special Education students.</a:t>
            </a:r>
          </a:p>
          <a:p>
            <a:pPr lvl="0" eaLnBrk="0" hangingPunct="0"/>
            <a:r>
              <a:rPr lang="en-US"/>
              <a:t>Gifted – Weighted and measured by number of students in the Gifted Program</a:t>
            </a:r>
          </a:p>
          <a:p>
            <a:pPr lvl="0" eaLnBrk="0" hangingPunct="0"/>
            <a:r>
              <a:rPr lang="en-US"/>
              <a:t>Small School Supplement – Weighted for low enrollment schools</a:t>
            </a:r>
          </a:p>
          <a:p>
            <a:pPr lvl="1" eaLnBrk="0" hangingPunct="0"/>
            <a:r>
              <a:rPr lang="en-US"/>
              <a:t>ES – 500</a:t>
            </a:r>
          </a:p>
          <a:p>
            <a:pPr lvl="1" eaLnBrk="0" hangingPunct="0"/>
            <a:r>
              <a:rPr lang="en-US"/>
              <a:t>MS – 600</a:t>
            </a:r>
          </a:p>
          <a:p>
            <a:pPr lvl="1" eaLnBrk="0" hangingPunct="0"/>
            <a:r>
              <a:rPr lang="en-US"/>
              <a:t>HS – 700</a:t>
            </a:r>
          </a:p>
          <a:p>
            <a:r>
              <a:rPr lang="en-US"/>
              <a:t> </a:t>
            </a:r>
          </a:p>
          <a:p>
            <a:r>
              <a:rPr lang="en-US"/>
              <a:t>As you can see, our projected enrollment for FY23 is _______, we increased/decreased by __________ from last year.</a:t>
            </a:r>
          </a:p>
          <a:p>
            <a:endParaRPr lang="en-US"/>
          </a:p>
          <a:p>
            <a:r>
              <a:rPr lang="en-US"/>
              <a:t>We received the following weights for our student characteristics: </a:t>
            </a:r>
            <a:r>
              <a:rPr lang="en-US" b="1" i="1"/>
              <a:t>(Below is just for the script, principals need to insert their school’s characteristics)</a:t>
            </a:r>
            <a:endParaRPr lang="en-US" sz="1400"/>
          </a:p>
          <a:p>
            <a:r>
              <a:rPr lang="en-US"/>
              <a:t> </a:t>
            </a:r>
            <a:endParaRPr lang="en-US" sz="1400"/>
          </a:p>
          <a:p>
            <a:r>
              <a:rPr lang="en-US"/>
              <a:t>Grade Level</a:t>
            </a:r>
            <a:endParaRPr lang="en-US" sz="1400"/>
          </a:p>
          <a:p>
            <a:r>
              <a:rPr lang="en-US"/>
              <a:t>Poverty</a:t>
            </a:r>
            <a:endParaRPr lang="en-US" sz="1400"/>
          </a:p>
          <a:p>
            <a:r>
              <a:rPr lang="en-US"/>
              <a:t>Special Education</a:t>
            </a:r>
            <a:endParaRPr lang="en-US" sz="1400"/>
          </a:p>
          <a:p>
            <a:r>
              <a:rPr lang="en-US"/>
              <a:t>Gifted</a:t>
            </a:r>
            <a:endParaRPr lang="en-US" sz="1400"/>
          </a:p>
          <a:p>
            <a:r>
              <a:rPr lang="en-US"/>
              <a:t>Gifted Supplement</a:t>
            </a:r>
            <a:endParaRPr lang="en-US" sz="1400"/>
          </a:p>
          <a:p>
            <a:r>
              <a:rPr lang="en-US"/>
              <a:t>ELL</a:t>
            </a:r>
            <a:endParaRPr lang="en-US" sz="1400"/>
          </a:p>
          <a:p>
            <a:r>
              <a:rPr lang="en-US"/>
              <a:t>Small School Supplement</a:t>
            </a:r>
            <a:endParaRPr lang="en-US" sz="1400"/>
          </a:p>
          <a:p>
            <a:endParaRPr lang="en-US"/>
          </a:p>
        </p:txBody>
      </p:sp>
      <p:sp>
        <p:nvSpPr>
          <p:cNvPr id="4" name="Slide Number Placeholder 3"/>
          <p:cNvSpPr>
            <a:spLocks noGrp="1"/>
          </p:cNvSpPr>
          <p:nvPr>
            <p:ph type="sldNum" sz="quarter" idx="10"/>
          </p:nvPr>
        </p:nvSpPr>
        <p:spPr/>
        <p:txBody>
          <a:bodyPr/>
          <a:lstStyle/>
          <a:p>
            <a:fld id="{06FECA5B-CB69-434F-96AB-1E7E18E86F8F}" type="slidenum">
              <a:rPr lang="en-US" smtClean="0"/>
              <a:t>11</a:t>
            </a:fld>
            <a:endParaRPr lang="en-US"/>
          </a:p>
        </p:txBody>
      </p:sp>
    </p:spTree>
    <p:extLst>
      <p:ext uri="{BB962C8B-B14F-4D97-AF65-F5344CB8AC3E}">
        <p14:creationId xmlns:p14="http://schemas.microsoft.com/office/powerpoint/2010/main" val="126589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r>
              <a:rPr lang="en-US"/>
              <a:t>For FY23, APS is continuing to increase equity within the District and the flexibility principals have in regards to our schools budgeted funds. The new Student Success Funding Model (SSF) allocates dollars to schools based on the number of enrolled students and receives a funding "weight" based on need.  This year, student characteristics were weighted based on:</a:t>
            </a:r>
          </a:p>
          <a:p>
            <a:pPr eaLnBrk="0" hangingPunct="0"/>
            <a:r>
              <a:rPr lang="en-US"/>
              <a:t> </a:t>
            </a:r>
          </a:p>
          <a:p>
            <a:pPr lvl="0" eaLnBrk="0" hangingPunct="0"/>
            <a:r>
              <a:rPr lang="en-US"/>
              <a:t>Grade Level –</a:t>
            </a:r>
          </a:p>
          <a:p>
            <a:pPr lvl="1" eaLnBrk="0" hangingPunct="0"/>
            <a:r>
              <a:rPr lang="en-US"/>
              <a:t>K-12</a:t>
            </a:r>
          </a:p>
          <a:p>
            <a:pPr lvl="0" eaLnBrk="0" hangingPunct="0"/>
            <a:r>
              <a:rPr lang="en-US"/>
              <a:t>Poverty – Weighted for all Direct Certification enrolled students.</a:t>
            </a:r>
          </a:p>
          <a:p>
            <a:pPr lvl="0" eaLnBrk="0" hangingPunct="0"/>
            <a:r>
              <a:rPr lang="en-US"/>
              <a:t>Beginning Performance – Weighted Middle School and High School students entering with beginner’s performance on milestones.</a:t>
            </a:r>
          </a:p>
          <a:p>
            <a:pPr lvl="0" eaLnBrk="0" hangingPunct="0"/>
            <a:r>
              <a:rPr lang="en-US"/>
              <a:t>ESOL – Weighted for all ESOL designated students in order to supplement due to ESOL staff being locked.</a:t>
            </a:r>
          </a:p>
          <a:p>
            <a:pPr lvl="0" eaLnBrk="0" hangingPunct="0"/>
            <a:r>
              <a:rPr lang="en-US"/>
              <a:t>Special Education - Weighted for all Special Education students.</a:t>
            </a:r>
          </a:p>
          <a:p>
            <a:pPr lvl="0" eaLnBrk="0" hangingPunct="0"/>
            <a:r>
              <a:rPr lang="en-US"/>
              <a:t>Gifted – Weighted and measured by number of students in the Gifted Program</a:t>
            </a:r>
          </a:p>
          <a:p>
            <a:pPr lvl="0" eaLnBrk="0" hangingPunct="0"/>
            <a:r>
              <a:rPr lang="en-US"/>
              <a:t>Small School Supplement – Weighted for low enrollment schools</a:t>
            </a:r>
          </a:p>
          <a:p>
            <a:pPr lvl="1" eaLnBrk="0" hangingPunct="0"/>
            <a:r>
              <a:rPr lang="en-US"/>
              <a:t>ES – 500</a:t>
            </a:r>
          </a:p>
          <a:p>
            <a:pPr lvl="1" eaLnBrk="0" hangingPunct="0"/>
            <a:r>
              <a:rPr lang="en-US"/>
              <a:t>MS – 600</a:t>
            </a:r>
          </a:p>
          <a:p>
            <a:pPr lvl="1" eaLnBrk="0" hangingPunct="0"/>
            <a:r>
              <a:rPr lang="en-US"/>
              <a:t>HS – 700</a:t>
            </a:r>
          </a:p>
          <a:p>
            <a:r>
              <a:rPr lang="en-US"/>
              <a:t> </a:t>
            </a:r>
          </a:p>
          <a:p>
            <a:r>
              <a:rPr lang="en-US"/>
              <a:t>As you can see, our projected enrollment for FY23 is _______, we increased/decreased by __________ from last year.</a:t>
            </a:r>
          </a:p>
          <a:p>
            <a:endParaRPr lang="en-US"/>
          </a:p>
          <a:p>
            <a:r>
              <a:rPr lang="en-US"/>
              <a:t>We received the following weights for our student characteristics: </a:t>
            </a:r>
            <a:r>
              <a:rPr lang="en-US" b="1" i="1"/>
              <a:t>(Below is just for the script, principals need to insert their school’s characteristics)</a:t>
            </a:r>
            <a:endParaRPr lang="en-US" sz="1400"/>
          </a:p>
          <a:p>
            <a:r>
              <a:rPr lang="en-US"/>
              <a:t> </a:t>
            </a:r>
            <a:endParaRPr lang="en-US" sz="1400"/>
          </a:p>
          <a:p>
            <a:r>
              <a:rPr lang="en-US"/>
              <a:t>Grade Level</a:t>
            </a:r>
            <a:endParaRPr lang="en-US" sz="1400"/>
          </a:p>
          <a:p>
            <a:r>
              <a:rPr lang="en-US"/>
              <a:t>Poverty</a:t>
            </a:r>
            <a:endParaRPr lang="en-US" sz="1400"/>
          </a:p>
          <a:p>
            <a:r>
              <a:rPr lang="en-US"/>
              <a:t>Special Education</a:t>
            </a:r>
            <a:endParaRPr lang="en-US" sz="1400"/>
          </a:p>
          <a:p>
            <a:r>
              <a:rPr lang="en-US"/>
              <a:t>Gifted</a:t>
            </a:r>
            <a:endParaRPr lang="en-US" sz="1400"/>
          </a:p>
          <a:p>
            <a:r>
              <a:rPr lang="en-US"/>
              <a:t>Gifted Supplement</a:t>
            </a:r>
            <a:endParaRPr lang="en-US" sz="1400"/>
          </a:p>
          <a:p>
            <a:r>
              <a:rPr lang="en-US"/>
              <a:t>ELL</a:t>
            </a:r>
            <a:endParaRPr lang="en-US" sz="1400"/>
          </a:p>
          <a:p>
            <a:r>
              <a:rPr lang="en-US"/>
              <a:t>Small School Supplement</a:t>
            </a:r>
            <a:endParaRPr lang="en-US" sz="1400"/>
          </a:p>
          <a:p>
            <a:endParaRPr lang="en-US"/>
          </a:p>
        </p:txBody>
      </p:sp>
      <p:sp>
        <p:nvSpPr>
          <p:cNvPr id="4" name="Slide Number Placeholder 3"/>
          <p:cNvSpPr>
            <a:spLocks noGrp="1"/>
          </p:cNvSpPr>
          <p:nvPr>
            <p:ph type="sldNum" sz="quarter" idx="10"/>
          </p:nvPr>
        </p:nvSpPr>
        <p:spPr/>
        <p:txBody>
          <a:bodyPr/>
          <a:lstStyle/>
          <a:p>
            <a:fld id="{06FECA5B-CB69-434F-96AB-1E7E18E86F8F}" type="slidenum">
              <a:rPr lang="en-US" smtClean="0"/>
              <a:t>12</a:t>
            </a:fld>
            <a:endParaRPr lang="en-US"/>
          </a:p>
        </p:txBody>
      </p:sp>
    </p:spTree>
    <p:extLst>
      <p:ext uri="{BB962C8B-B14F-4D97-AF65-F5344CB8AC3E}">
        <p14:creationId xmlns:p14="http://schemas.microsoft.com/office/powerpoint/2010/main" val="1213104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CF74069C-88F8-48B5-8814-06317A2067C5}" type="datetime1">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3435322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5FF1F2A2-C67B-4981-AD94-747309F8D8E6}" type="datetime1">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408993567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FD52BF9E-6463-434D-8EF8-081B1BFE5BE9}" type="datetime1">
              <a:rPr lang="en-US" smtClean="0">
                <a:solidFill>
                  <a:prstClr val="black">
                    <a:tint val="75000"/>
                  </a:prstClr>
                </a:solidFill>
              </a:rPr>
              <a:t>1/26/2023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66961825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4C80A95-A9DB-48DF-B9E4-FADC0CCD30A9}" type="datetime1">
              <a:rPr lang="en-US" smtClean="0">
                <a:solidFill>
                  <a:prstClr val="black">
                    <a:tint val="75000"/>
                  </a:prstClr>
                </a:solidFill>
              </a:r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55167302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3D3C5BBF-013D-49A0-8299-37EBF36C5305}" type="datetime1">
              <a:rPr lang="en-US" smtClean="0">
                <a:solidFill>
                  <a:prstClr val="black">
                    <a:tint val="75000"/>
                  </a:prstClr>
                </a:solidFill>
              </a:r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43053031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Audience Participation">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04800" y="1447800"/>
            <a:ext cx="115824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a:spLocks noGrp="1"/>
          </p:cNvSpPr>
          <p:nvPr>
            <p:ph type="title"/>
          </p:nvPr>
        </p:nvSpPr>
        <p:spPr>
          <a:xfrm>
            <a:off x="162984" y="234950"/>
            <a:ext cx="11825816" cy="369332"/>
          </a:xfrm>
        </p:spPr>
        <p:txBody>
          <a:bodyPr/>
          <a:lstStyle>
            <a:lvl1pPr>
              <a:defRPr sz="2400">
                <a:effectLst>
                  <a:outerShdw blurRad="38100" dist="38100" dir="2700000" algn="tl">
                    <a:srgbClr val="000000">
                      <a:alpha val="43137"/>
                    </a:srgbClr>
                  </a:outerShdw>
                </a:effectLst>
              </a:defRPr>
            </a:lvl1pPr>
          </a:lstStyle>
          <a:p>
            <a:r>
              <a:rPr lang="en-US"/>
              <a:t>Click to edit Master title style</a:t>
            </a:r>
          </a:p>
        </p:txBody>
      </p:sp>
      <p:cxnSp>
        <p:nvCxnSpPr>
          <p:cNvPr id="8" name="Straight Connector 7"/>
          <p:cNvCxnSpPr/>
          <p:nvPr userDrawn="1"/>
        </p:nvCxnSpPr>
        <p:spPr>
          <a:xfrm>
            <a:off x="101600" y="609600"/>
            <a:ext cx="11887200" cy="0"/>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228474219"/>
      </p:ext>
    </p:extLst>
  </p:cSld>
  <p:clrMapOvr>
    <a:masterClrMapping/>
  </p:clrMapOvr>
  <p:transition>
    <p:wipe dir="d"/>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C87B7B8F-86C7-4C7A-AA7F-EC09E19F55AE}" type="datetime1">
              <a:rPr lang="en-US" smtClean="0">
                <a:solidFill>
                  <a:prstClr val="black">
                    <a:tint val="75000"/>
                  </a:prstClr>
                </a:solidFill>
              </a:r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31719345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B4669E4A-BB4D-432F-9FA6-725EF4346736}" type="datetime1">
              <a:rPr lang="en-US" smtClean="0">
                <a:solidFill>
                  <a:prstClr val="black">
                    <a:tint val="75000"/>
                  </a:prstClr>
                </a:solidFill>
              </a:r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05556532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B282442A-9025-4A2E-8FC3-0DFF0A621E88}" type="datetime1">
              <a:rPr lang="en-US" smtClean="0">
                <a:solidFill>
                  <a:prstClr val="black">
                    <a:tint val="75000"/>
                  </a:prstClr>
                </a:solidFill>
              </a:r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29762121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7785101B-11CE-40A1-AE5E-9F6D3B2CFF41}" type="datetime1">
              <a:rPr lang="en-US" smtClean="0">
                <a:solidFill>
                  <a:prstClr val="black">
                    <a:tint val="75000"/>
                  </a:prstClr>
                </a:solidFill>
              </a:rPr>
              <a:t>1/26/2023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03187457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E5A4DEB6-440D-4911-9FBD-1CECBD72598A}" type="datetime1">
              <a:rPr lang="en-US" smtClean="0">
                <a:solidFill>
                  <a:prstClr val="black">
                    <a:tint val="75000"/>
                  </a:prstClr>
                </a:solidFill>
              </a:rPr>
              <a:t>1/26/2023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43717253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3D1032CB-A36F-4489-A2C4-739711ECE5E7}" type="datetime1">
              <a:rPr lang="en-US" smtClean="0">
                <a:solidFill>
                  <a:prstClr val="black">
                    <a:tint val="75000"/>
                  </a:prstClr>
                </a:solidFill>
              </a:rPr>
              <a:t>1/26/2023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00114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D2483BC-6651-4318-8D04-A985A876A93E}" type="datetime1">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64862166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E35991B1-7D70-40C5-8E46-901602DB1270}" type="datetime1">
              <a:rPr lang="en-US" smtClean="0">
                <a:solidFill>
                  <a:prstClr val="black">
                    <a:tint val="75000"/>
                  </a:prstClr>
                </a:solidFill>
              </a:rPr>
              <a:t>1/26/2023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14582636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5D15F06A-3FA2-4788-9C33-08857C3AB286}" type="datetime1">
              <a:rPr lang="en-US" smtClean="0">
                <a:solidFill>
                  <a:prstClr val="black">
                    <a:tint val="75000"/>
                  </a:prstClr>
                </a:solidFill>
              </a:rPr>
              <a:t>1/26/2023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5444542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2DAFDC10-3F74-43CA-A902-2A4A3CC80EA6}" type="datetime1">
              <a:rPr lang="en-US" smtClean="0">
                <a:solidFill>
                  <a:prstClr val="black">
                    <a:tint val="75000"/>
                  </a:prstClr>
                </a:solidFill>
              </a:rPr>
              <a:t>1/26/2023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64157674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4849D47B-53B8-4593-A521-8FDE420F3C5A}" type="datetime1">
              <a:rPr lang="en-US" smtClean="0">
                <a:solidFill>
                  <a:prstClr val="black">
                    <a:tint val="75000"/>
                  </a:prstClr>
                </a:solidFill>
              </a:r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25870707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F963B803-55C8-49D7-81F8-3C22BF5D689F}" type="datetime1">
              <a:rPr lang="en-US" smtClean="0">
                <a:solidFill>
                  <a:prstClr val="black">
                    <a:tint val="75000"/>
                  </a:prstClr>
                </a:solidFill>
              </a:r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1476995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descr="preencoded.png">
            <a:extLst>
              <a:ext uri="{FF2B5EF4-FFF2-40B4-BE49-F238E27FC236}">
                <a16:creationId xmlns:a16="http://schemas.microsoft.com/office/drawing/2014/main" id="{BA5D5A72-CB6F-F8DE-E2C9-90459C8C3DC1}"/>
              </a:ext>
            </a:extLst>
          </p:cNvPr>
          <p:cNvSpPr/>
          <p:nvPr/>
        </p:nvSpPr>
        <p:spPr>
          <a:xfrm>
            <a:off x="1"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sz="1350"/>
          </a:p>
        </p:txBody>
      </p:sp>
      <p:sp>
        <p:nvSpPr>
          <p:cNvPr id="20" name="Freeform: Shape 19">
            <a:extLst>
              <a:ext uri="{FF2B5EF4-FFF2-40B4-BE49-F238E27FC236}">
                <a16:creationId xmlns:a16="http://schemas.microsoft.com/office/drawing/2014/main" id="{E66FD7FF-2869-7902-36B2-2B229AB9AB19}"/>
              </a:ext>
            </a:extLst>
          </p:cNvPr>
          <p:cNvSpPr/>
          <p:nvPr/>
        </p:nvSpPr>
        <p:spPr>
          <a:xfrm>
            <a:off x="1600202"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2"/>
          </a:solidFill>
          <a:ln w="476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18" name="Freeform: Shape 17">
            <a:extLst>
              <a:ext uri="{FF2B5EF4-FFF2-40B4-BE49-F238E27FC236}">
                <a16:creationId xmlns:a16="http://schemas.microsoft.com/office/drawing/2014/main" id="{B1457C88-4472-81CF-02AF-4421E0A3084B}"/>
              </a:ext>
            </a:extLst>
          </p:cNvPr>
          <p:cNvSpPr/>
          <p:nvPr/>
        </p:nvSpPr>
        <p:spPr>
          <a:xfrm>
            <a:off x="2795589" y="0"/>
            <a:ext cx="6803143"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ctrTitle"/>
          </p:nvPr>
        </p:nvSpPr>
        <p:spPr>
          <a:xfrm>
            <a:off x="3403092" y="1984248"/>
            <a:ext cx="5385816" cy="1225296"/>
          </a:xfrm>
        </p:spPr>
        <p:txBody>
          <a:bodyPr tIns="0" anchor="t">
            <a:noAutofit/>
          </a:bodyPr>
          <a:lstStyle>
            <a:lvl1pPr algn="ctr">
              <a:defRPr sz="3300"/>
            </a:lvl1pPr>
          </a:lstStyle>
          <a:p>
            <a:r>
              <a:rPr lang="en-US"/>
              <a:t>Click to edit Master title style</a:t>
            </a:r>
          </a:p>
        </p:txBody>
      </p:sp>
      <p:sp>
        <p:nvSpPr>
          <p:cNvPr id="3" name="Subtitle 2"/>
          <p:cNvSpPr>
            <a:spLocks noGrp="1"/>
          </p:cNvSpPr>
          <p:nvPr>
            <p:ph type="subTitle" idx="1"/>
          </p:nvPr>
        </p:nvSpPr>
        <p:spPr>
          <a:xfrm>
            <a:off x="4349496" y="3483864"/>
            <a:ext cx="3493008" cy="878908"/>
          </a:xfrm>
        </p:spPr>
        <p:txBody>
          <a:bodyPr lIns="0" tIns="0" rIns="0" bIns="0">
            <a:noAutofit/>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376683495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Lst>
          </p:cNvPr>
          <p:cNvGrpSpPr/>
          <p:nvPr/>
        </p:nvGrpSpPr>
        <p:grpSpPr>
          <a:xfrm>
            <a:off x="6452305" y="3405021"/>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sz="135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sz="1350"/>
            </a:p>
          </p:txBody>
        </p:sp>
      </p:grpSp>
      <p:grpSp>
        <p:nvGrpSpPr>
          <p:cNvPr id="9" name="Group 8">
            <a:extLst>
              <a:ext uri="{FF2B5EF4-FFF2-40B4-BE49-F238E27FC236}">
                <a16:creationId xmlns:a16="http://schemas.microsoft.com/office/drawing/2014/main" id="{0F297964-0B81-31DC-6D6D-1414832238B1}"/>
              </a:ext>
            </a:extLst>
          </p:cNvPr>
          <p:cNvGrpSpPr/>
          <p:nvPr/>
        </p:nvGrpSpPr>
        <p:grpSpPr>
          <a:xfrm flipH="1" flipV="1">
            <a:off x="6465612" y="2"/>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sz="135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sz="1350"/>
            </a:p>
          </p:txBody>
        </p:sp>
      </p:grpSp>
      <p:sp>
        <p:nvSpPr>
          <p:cNvPr id="14" name="Image 2" descr="preencoded.png">
            <a:extLst>
              <a:ext uri="{FF2B5EF4-FFF2-40B4-BE49-F238E27FC236}">
                <a16:creationId xmlns:a16="http://schemas.microsoft.com/office/drawing/2014/main" id="{EFFAEAD9-58A9-096B-C6D0-58F7AD08EB20}"/>
              </a:ext>
            </a:extLst>
          </p:cNvPr>
          <p:cNvSpPr/>
          <p:nvPr/>
        </p:nvSpPr>
        <p:spPr>
          <a:xfrm>
            <a:off x="7642519" y="4577660"/>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sz="1350"/>
          </a:p>
        </p:txBody>
      </p:sp>
      <p:sp>
        <p:nvSpPr>
          <p:cNvPr id="2" name="Title 1">
            <a:extLst>
              <a:ext uri="{FF2B5EF4-FFF2-40B4-BE49-F238E27FC236}">
                <a16:creationId xmlns:a16="http://schemas.microsoft.com/office/drawing/2014/main" id="{9A1CFBBA-B680-A6A7-3C4B-5FEAC4253283}"/>
              </a:ext>
            </a:extLst>
          </p:cNvPr>
          <p:cNvSpPr>
            <a:spLocks noGrp="1"/>
          </p:cNvSpPr>
          <p:nvPr>
            <p:ph type="title"/>
          </p:nvPr>
        </p:nvSpPr>
        <p:spPr>
          <a:xfrm>
            <a:off x="1499616" y="1901952"/>
            <a:ext cx="5693664" cy="768096"/>
          </a:xfrm>
        </p:spPr>
        <p:txBody>
          <a:bodyPr>
            <a:noAutofit/>
          </a:bodyPr>
          <a:lstStyle>
            <a:lvl1pPr algn="l">
              <a:lnSpc>
                <a:spcPct val="100000"/>
              </a:lnSpc>
              <a:defRPr/>
            </a:lvl1pPr>
          </a:lstStyle>
          <a:p>
            <a:r>
              <a:rPr lang="en-US"/>
              <a:t>Click to edit Master title style</a:t>
            </a:r>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p:nvPr>
        </p:nvSpPr>
        <p:spPr>
          <a:xfrm>
            <a:off x="1499616" y="2770632"/>
            <a:ext cx="5693664" cy="3122168"/>
          </a:xfrm>
        </p:spPr>
        <p:txBody>
          <a:bodyPr>
            <a:noAutofit/>
          </a:bodyPr>
          <a:lstStyle>
            <a:lvl1pPr marL="0" indent="0">
              <a:lnSpc>
                <a:spcPct val="150000"/>
              </a:lnSpc>
              <a:spcBef>
                <a:spcPts val="0"/>
              </a:spcBef>
              <a:buNone/>
              <a:defRPr sz="1800"/>
            </a:lvl1pPr>
            <a:lvl2pPr marL="260604">
              <a:lnSpc>
                <a:spcPct val="150000"/>
              </a:lnSpc>
              <a:spcBef>
                <a:spcPts val="0"/>
              </a:spcBef>
              <a:defRPr sz="1500"/>
            </a:lvl2pPr>
            <a:lvl3pPr marL="514350">
              <a:lnSpc>
                <a:spcPct val="150000"/>
              </a:lnSpc>
              <a:spcBef>
                <a:spcPts val="0"/>
              </a:spcBef>
              <a:defRPr sz="135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110685811"/>
      </p:ext>
    </p:extLst>
  </p:cSld>
  <p:clrMapOvr>
    <a:masterClrMapping/>
  </p:clrMapOvr>
  <p:hf hdr="0" ftr="0" dt="0"/>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C35EFB42-020B-1DF4-3D42-26092CE45F08}"/>
              </a:ext>
            </a:extLst>
          </p:cNvPr>
          <p:cNvSpPr/>
          <p:nvPr/>
        </p:nvSpPr>
        <p:spPr>
          <a:xfrm>
            <a:off x="0" y="3427338"/>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20" name="Freeform: Shape 19">
            <a:extLst>
              <a:ext uri="{FF2B5EF4-FFF2-40B4-BE49-F238E27FC236}">
                <a16:creationId xmlns:a16="http://schemas.microsoft.com/office/drawing/2014/main" id="{AB4DD322-D1E0-74CB-BBFF-057426E58EBC}"/>
              </a:ext>
            </a:extLst>
          </p:cNvPr>
          <p:cNvSpPr/>
          <p:nvPr/>
        </p:nvSpPr>
        <p:spPr>
          <a:xfrm>
            <a:off x="0" y="3427338"/>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14" name="Freeform: Shape 13">
            <a:extLst>
              <a:ext uri="{FF2B5EF4-FFF2-40B4-BE49-F238E27FC236}">
                <a16:creationId xmlns:a16="http://schemas.microsoft.com/office/drawing/2014/main" id="{C11D3FCE-EC92-8558-A3E5-04DB12477A3B}"/>
              </a:ext>
            </a:extLst>
          </p:cNvPr>
          <p:cNvSpPr/>
          <p:nvPr/>
        </p:nvSpPr>
        <p:spPr>
          <a:xfrm>
            <a:off x="2"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a:xfrm>
            <a:off x="4224528" y="2276856"/>
            <a:ext cx="6766560" cy="768096"/>
          </a:xfrm>
        </p:spPr>
        <p:txBody>
          <a:bodyPr>
            <a:noAutofit/>
          </a:bodyPr>
          <a:lstStyle>
            <a:lvl1pPr algn="l">
              <a:lnSpc>
                <a:spcPct val="100000"/>
              </a:lnSpc>
              <a:defRPr b="1"/>
            </a:lvl1pPr>
          </a:lstStyle>
          <a:p>
            <a:r>
              <a:rPr lang="en-US"/>
              <a:t>Click to edit Master title style</a:t>
            </a:r>
          </a:p>
        </p:txBody>
      </p:sp>
      <p:sp>
        <p:nvSpPr>
          <p:cNvPr id="3" name="Content Placeholder 2"/>
          <p:cNvSpPr>
            <a:spLocks noGrp="1"/>
          </p:cNvSpPr>
          <p:nvPr>
            <p:ph idx="1"/>
          </p:nvPr>
        </p:nvSpPr>
        <p:spPr>
          <a:xfrm>
            <a:off x="4224528" y="3222752"/>
            <a:ext cx="6766560" cy="2700528"/>
          </a:xfrm>
        </p:spPr>
        <p:txBody>
          <a:bodyPr>
            <a:noAutofit/>
          </a:bodyPr>
          <a:lstStyle>
            <a:lvl1pPr marL="0" indent="0">
              <a:buNone/>
              <a:defRPr sz="1125"/>
            </a:lvl1pPr>
            <a:lvl2pPr>
              <a:defRPr sz="1125"/>
            </a:lvl2pPr>
            <a:lvl3pPr>
              <a:defRPr sz="1125"/>
            </a:lvl3pPr>
            <a:lvl4pPr>
              <a:defRPr sz="1125"/>
            </a:lvl4pPr>
            <a:lvl5pPr>
              <a:defRPr sz="11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17" name="Freeform: Shape 16">
            <a:extLst>
              <a:ext uri="{FF2B5EF4-FFF2-40B4-BE49-F238E27FC236}">
                <a16:creationId xmlns:a16="http://schemas.microsoft.com/office/drawing/2014/main" id="{217CBC9E-B934-828F-2AE5-211CEF5B1D25}"/>
              </a:ext>
            </a:extLst>
          </p:cNvPr>
          <p:cNvSpPr/>
          <p:nvPr/>
        </p:nvSpPr>
        <p:spPr>
          <a:xfrm>
            <a:off x="2" y="871"/>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Tree>
    <p:extLst>
      <p:ext uri="{BB962C8B-B14F-4D97-AF65-F5344CB8AC3E}">
        <p14:creationId xmlns:p14="http://schemas.microsoft.com/office/powerpoint/2010/main" val="2162324908"/>
      </p:ext>
    </p:extLst>
  </p:cSld>
  <p:clrMapOvr>
    <a:masterClrMapping/>
  </p:clrMapOvr>
  <p:hf hdr="0" ftr="0" dt="0"/>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3D352B04-96E6-839B-9D92-EE98385C4D49}"/>
              </a:ext>
            </a:extLst>
          </p:cNvPr>
          <p:cNvSpPr/>
          <p:nvPr/>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46" name="Freeform: Shape 45">
            <a:extLst>
              <a:ext uri="{FF2B5EF4-FFF2-40B4-BE49-F238E27FC236}">
                <a16:creationId xmlns:a16="http://schemas.microsoft.com/office/drawing/2014/main" id="{723D98FB-5EB7-A8DF-8470-B23A80D669E4}"/>
              </a:ext>
            </a:extLst>
          </p:cNvPr>
          <p:cNvSpPr/>
          <p:nvPr/>
        </p:nvSpPr>
        <p:spPr>
          <a:xfrm>
            <a:off x="7610253"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43" name="Freeform: Shape 42">
            <a:extLst>
              <a:ext uri="{FF2B5EF4-FFF2-40B4-BE49-F238E27FC236}">
                <a16:creationId xmlns:a16="http://schemas.microsoft.com/office/drawing/2014/main" id="{4550F3CE-BAE9-3916-42CA-F4D906FA5173}"/>
              </a:ext>
            </a:extLst>
          </p:cNvPr>
          <p:cNvSpPr/>
          <p:nvPr/>
        </p:nvSpPr>
        <p:spPr>
          <a:xfrm>
            <a:off x="9883919" y="4"/>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49" name="Freeform: Shape 48">
            <a:extLst>
              <a:ext uri="{FF2B5EF4-FFF2-40B4-BE49-F238E27FC236}">
                <a16:creationId xmlns:a16="http://schemas.microsoft.com/office/drawing/2014/main" id="{D83F65A0-0C52-48AD-DC5D-B5D3BF3CC188}"/>
              </a:ext>
            </a:extLst>
          </p:cNvPr>
          <p:cNvSpPr/>
          <p:nvPr/>
        </p:nvSpPr>
        <p:spPr>
          <a:xfrm>
            <a:off x="8395731" y="4"/>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40" name="Freeform: Shape 39">
            <a:extLst>
              <a:ext uri="{FF2B5EF4-FFF2-40B4-BE49-F238E27FC236}">
                <a16:creationId xmlns:a16="http://schemas.microsoft.com/office/drawing/2014/main" id="{F8FA7F58-C470-6376-9DB1-DE7034C491E8}"/>
              </a:ext>
            </a:extLst>
          </p:cNvPr>
          <p:cNvSpPr/>
          <p:nvPr/>
        </p:nvSpPr>
        <p:spPr>
          <a:xfrm>
            <a:off x="1390855" y="3130664"/>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37" name="Freeform: Shape 36">
            <a:extLst>
              <a:ext uri="{FF2B5EF4-FFF2-40B4-BE49-F238E27FC236}">
                <a16:creationId xmlns:a16="http://schemas.microsoft.com/office/drawing/2014/main" id="{B27C9E57-563E-7980-7B3C-45FAD9C386F4}"/>
              </a:ext>
            </a:extLst>
          </p:cNvPr>
          <p:cNvSpPr/>
          <p:nvPr/>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sz="1350"/>
          </a:p>
        </p:txBody>
      </p:sp>
      <p:sp>
        <p:nvSpPr>
          <p:cNvPr id="2" name="Title 1"/>
          <p:cNvSpPr>
            <a:spLocks noGrp="1"/>
          </p:cNvSpPr>
          <p:nvPr>
            <p:ph type="title"/>
          </p:nvPr>
        </p:nvSpPr>
        <p:spPr>
          <a:xfrm>
            <a:off x="2895600" y="3776472"/>
            <a:ext cx="6400800" cy="768096"/>
          </a:xfrm>
        </p:spPr>
        <p:txBody>
          <a:bodyPr anchor="t">
            <a:noAutofit/>
          </a:bodyPr>
          <a:lstStyle>
            <a:lvl1pPr>
              <a:lnSpc>
                <a:spcPct val="100000"/>
              </a:lnSpc>
              <a:defRPr sz="3300"/>
            </a:lvl1pPr>
          </a:lstStyle>
          <a:p>
            <a:r>
              <a:rPr lang="en-US"/>
              <a:t>Click to edit Master title style</a:t>
            </a:r>
          </a:p>
        </p:txBody>
      </p:sp>
      <p:sp>
        <p:nvSpPr>
          <p:cNvPr id="3" name="Text Placeholder 2"/>
          <p:cNvSpPr>
            <a:spLocks noGrp="1"/>
          </p:cNvSpPr>
          <p:nvPr>
            <p:ph type="body" idx="1"/>
          </p:nvPr>
        </p:nvSpPr>
        <p:spPr>
          <a:xfrm>
            <a:off x="2895600" y="4718304"/>
            <a:ext cx="6400800" cy="512064"/>
          </a:xfrm>
        </p:spPr>
        <p:txBody>
          <a:bodyPr lIns="0" tIns="0" rIns="0" bIns="0">
            <a:noAutofit/>
          </a:bodyPr>
          <a:lstStyle>
            <a:lvl1pPr marL="0" indent="0" algn="ctr">
              <a:spcBef>
                <a:spcPts val="0"/>
              </a:spcBef>
              <a:buNone/>
              <a:defRPr sz="1800">
                <a:solidFill>
                  <a:schemeClr val="accent6"/>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64237821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3" name="Content Placeholder 2"/>
          <p:cNvSpPr>
            <a:spLocks noGrp="1"/>
          </p:cNvSpPr>
          <p:nvPr>
            <p:ph sz="half" idx="1"/>
          </p:nvPr>
        </p:nvSpPr>
        <p:spPr>
          <a:xfrm>
            <a:off x="539496" y="2103120"/>
            <a:ext cx="11119104" cy="4434840"/>
          </a:xfrm>
        </p:spPr>
        <p:txBody>
          <a:bodyPr>
            <a:noAutofit/>
          </a:bodyPr>
          <a:lstStyle>
            <a:lvl1pPr>
              <a:defRPr sz="1350"/>
            </a:lvl1pPr>
            <a:lvl2pPr>
              <a:defRPr sz="1200"/>
            </a:lvl2pPr>
            <a:lvl3pPr>
              <a:defRPr sz="105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noAutofit/>
          </a:bodyPr>
          <a:lstStyle/>
          <a:p>
            <a:endParaRPr lang="en-US"/>
          </a:p>
        </p:txBody>
      </p:sp>
      <p:sp>
        <p:nvSpPr>
          <p:cNvPr id="7" name="Slide Number Placeholder 6"/>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2245972852"/>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58E1913-9345-4E9A-9FCB-5729BA9224F7}" type="datetime1">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322282238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Lst>
          </p:cNvPr>
          <p:cNvSpPr/>
          <p:nvPr/>
        </p:nvSpPr>
        <p:spPr>
          <a:xfrm>
            <a:off x="9866106" y="0"/>
            <a:ext cx="2325895"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3" name="Content Placeholder 2"/>
          <p:cNvSpPr>
            <a:spLocks noGrp="1"/>
          </p:cNvSpPr>
          <p:nvPr>
            <p:ph sz="half" idx="1"/>
          </p:nvPr>
        </p:nvSpPr>
        <p:spPr>
          <a:xfrm>
            <a:off x="755904" y="2825496"/>
            <a:ext cx="10680192" cy="2834640"/>
          </a:xfrm>
        </p:spPr>
        <p:txBody>
          <a:bodyPr>
            <a:noAutofit/>
          </a:bodyPr>
          <a:lstStyle>
            <a:lvl1pPr>
              <a:defRPr sz="1350"/>
            </a:lvl1pPr>
            <a:lvl2pPr>
              <a:defRPr sz="1200"/>
            </a:lvl2pPr>
            <a:lvl3pPr>
              <a:defRPr sz="105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4133967725"/>
      </p:ext>
    </p:extLst>
  </p:cSld>
  <p:clrMapOvr>
    <a:masterClrMapping/>
  </p:clrMapOvr>
  <p:hf hdr="0" ftr="0" dt="0"/>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p:spPr>
        <p:txBody>
          <a:bodyPr lIns="0" tIns="0" rIns="0" bIns="0">
            <a:noAutofit/>
          </a:bodyPr>
          <a:lstStyle>
            <a:lvl1pPr algn="l">
              <a:lnSpc>
                <a:spcPct val="100000"/>
              </a:lnSpc>
              <a:defRPr sz="2475" b="1">
                <a:latin typeface="Arial" panose="020B0604020202020204" pitchFamily="34" charset="0"/>
                <a:cs typeface="Arial" panose="020B0604020202020204" pitchFamily="34" charset="0"/>
              </a:defRPr>
            </a:lvl1pPr>
          </a:lstStyle>
          <a:p>
            <a:r>
              <a:rPr lang="en-US"/>
              <a:t>Click to edit Master title style</a:t>
            </a:r>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7500" b="1"/>
            </a:lvl1pPr>
          </a:lstStyle>
          <a:p>
            <a:pPr lvl="0"/>
            <a:r>
              <a:rPr lang="en-US"/>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p:nvPr>
        </p:nvSpPr>
        <p:spPr>
          <a:xfrm>
            <a:off x="4389121" y="4308477"/>
            <a:ext cx="3932239" cy="588963"/>
          </a:xfrm>
        </p:spPr>
        <p:txBody>
          <a:bodyPr lIns="0" tIns="0" rIns="0" bIns="0">
            <a:noAutofit/>
          </a:bodyPr>
          <a:lstStyle>
            <a:lvl1pPr marL="0" indent="0">
              <a:buNone/>
              <a:defRPr sz="1800"/>
            </a:lvl1pPr>
          </a:lstStyle>
          <a:p>
            <a:pPr lvl="0"/>
            <a:r>
              <a:rPr lang="en-US"/>
              <a:t>Click to edit Master text styles</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7500" b="1"/>
            </a:lvl1pPr>
          </a:lstStyle>
          <a:p>
            <a:pPr lvl="0"/>
            <a:r>
              <a:rPr lang="en-US"/>
              <a:t>”</a:t>
            </a:r>
          </a:p>
        </p:txBody>
      </p:sp>
      <p:sp>
        <p:nvSpPr>
          <p:cNvPr id="32" name="Image 1" descr="preencoded.png">
            <a:extLst>
              <a:ext uri="{FF2B5EF4-FFF2-40B4-BE49-F238E27FC236}">
                <a16:creationId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sz="1350"/>
          </a:p>
        </p:txBody>
      </p:sp>
      <p:sp>
        <p:nvSpPr>
          <p:cNvPr id="53" name="Freeform: Shape 52">
            <a:extLst>
              <a:ext uri="{FF2B5EF4-FFF2-40B4-BE49-F238E27FC236}">
                <a16:creationId xmlns:a16="http://schemas.microsoft.com/office/drawing/2014/main" id="{70F595E1-C910-3710-90E9-AF5FFCE05861}"/>
              </a:ext>
            </a:extLst>
          </p:cNvPr>
          <p:cNvSpPr/>
          <p:nvPr/>
        </p:nvSpPr>
        <p:spPr>
          <a:xfrm>
            <a:off x="-9414"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sz="1350"/>
          </a:p>
        </p:txBody>
      </p:sp>
      <p:sp>
        <p:nvSpPr>
          <p:cNvPr id="33" name="Image 4" descr="preencoded.png">
            <a:extLst>
              <a:ext uri="{FF2B5EF4-FFF2-40B4-BE49-F238E27FC236}">
                <a16:creationId xmlns:a16="http://schemas.microsoft.com/office/drawing/2014/main" id="{EC46DC71-C12A-96C8-3FE2-AA95AB58B349}"/>
              </a:ext>
            </a:extLst>
          </p:cNvPr>
          <p:cNvSpPr/>
          <p:nvPr/>
        </p:nvSpPr>
        <p:spPr>
          <a:xfrm>
            <a:off x="2543869"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sz="1350"/>
          </a:p>
        </p:txBody>
      </p:sp>
      <p:sp>
        <p:nvSpPr>
          <p:cNvPr id="29" name="Freeform 70">
            <a:extLst>
              <a:ext uri="{FF2B5EF4-FFF2-40B4-BE49-F238E27FC236}">
                <a16:creationId xmlns:a16="http://schemas.microsoft.com/office/drawing/2014/main" id="{AA39EF58-54F1-4AC9-1D83-2E7DEEAAEA6A}"/>
              </a:ext>
            </a:extLst>
          </p:cNvPr>
          <p:cNvSpPr>
            <a:spLocks/>
          </p:cNvSpPr>
          <p:nvPr/>
        </p:nvSpPr>
        <p:spPr bwMode="auto">
          <a:xfrm flipH="1">
            <a:off x="2535251" y="4308468"/>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68580" tIns="34290" rIns="68580" bIns="34290" numCol="1" anchor="t" anchorCtr="0" compatLnSpc="1">
            <a:prstTxWarp prst="textNoShape">
              <a:avLst/>
            </a:prstTxWarp>
            <a:noAutofit/>
          </a:bodyPr>
          <a:lstStyle/>
          <a:p>
            <a:endParaRPr lang="en-US" sz="1350"/>
          </a:p>
        </p:txBody>
      </p:sp>
      <p:sp>
        <p:nvSpPr>
          <p:cNvPr id="31" name="Freeform 70">
            <a:extLst>
              <a:ext uri="{FF2B5EF4-FFF2-40B4-BE49-F238E27FC236}">
                <a16:creationId xmlns:a16="http://schemas.microsoft.com/office/drawing/2014/main" id="{0C320934-59CC-4123-C7C1-FEEE89F3045F}"/>
              </a:ext>
            </a:extLst>
          </p:cNvPr>
          <p:cNvSpPr>
            <a:spLocks/>
          </p:cNvSpPr>
          <p:nvPr/>
        </p:nvSpPr>
        <p:spPr bwMode="auto">
          <a:xfrm flipH="1">
            <a:off x="-10617" y="4308468"/>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endParaRPr lang="en-US" sz="1350"/>
          </a:p>
        </p:txBody>
      </p:sp>
      <p:sp>
        <p:nvSpPr>
          <p:cNvPr id="6" name="Slide Number Placeholder 5"/>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3090051602"/>
      </p:ext>
    </p:extLst>
  </p:cSld>
  <p:clrMapOvr>
    <a:masterClrMapping/>
  </p:clrMapOvr>
  <p:hf hdr="0" ftr="0" dt="0"/>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Lst>
          </p:cNvPr>
          <p:cNvSpPr/>
          <p:nvPr/>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338"/>
          </a:p>
        </p:txBody>
      </p:sp>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6" y="4989515"/>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7"/>
            <a:ext cx="2283472" cy="365125"/>
          </a:xfrm>
        </p:spPr>
        <p:txBody>
          <a:bodyPr anchor="ctr">
            <a:noAutofit/>
          </a:bodyPr>
          <a:lstStyle>
            <a:lvl1pPr marL="0" indent="0" algn="ctr">
              <a:buNone/>
              <a:defRPr sz="1050"/>
            </a:lvl1pPr>
          </a:lstStyle>
          <a:p>
            <a:pPr lvl="0"/>
            <a:r>
              <a:rPr lang="en-US"/>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9" y="4990111"/>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3"/>
            <a:ext cx="2283472" cy="365125"/>
          </a:xfrm>
        </p:spPr>
        <p:txBody>
          <a:bodyPr anchor="ctr">
            <a:noAutofit/>
          </a:bodyPr>
          <a:lstStyle>
            <a:lvl1pPr marL="0" indent="0" algn="ctr">
              <a:buNone/>
              <a:defRPr sz="1050"/>
            </a:lvl1pPr>
          </a:lstStyle>
          <a:p>
            <a:pPr lvl="0"/>
            <a:r>
              <a:rPr lang="en-US"/>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90" y="4990707"/>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9"/>
            <a:ext cx="2283472" cy="365125"/>
          </a:xfrm>
        </p:spPr>
        <p:txBody>
          <a:bodyPr anchor="ctr">
            <a:noAutofit/>
          </a:bodyPr>
          <a:lstStyle>
            <a:lvl1pPr marL="0" indent="0" algn="ctr">
              <a:buNone/>
              <a:defRPr sz="1050"/>
            </a:lvl1pPr>
          </a:lstStyle>
          <a:p>
            <a:pPr lvl="0"/>
            <a:r>
              <a:rPr lang="en-US"/>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3" y="4990707"/>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9"/>
            <a:ext cx="2283472" cy="365125"/>
          </a:xfrm>
        </p:spPr>
        <p:txBody>
          <a:bodyPr anchor="ctr">
            <a:noAutofit/>
          </a:bodyPr>
          <a:lstStyle>
            <a:lvl1pPr marL="0" indent="0" algn="ctr">
              <a:buNone/>
              <a:defRPr sz="1050"/>
            </a:lvl1pPr>
          </a:lstStyle>
          <a:p>
            <a:pPr lvl="0"/>
            <a:r>
              <a:rPr lang="en-US"/>
              <a:t>Title</a:t>
            </a:r>
          </a:p>
        </p:txBody>
      </p:sp>
    </p:spTree>
    <p:extLst>
      <p:ext uri="{BB962C8B-B14F-4D97-AF65-F5344CB8AC3E}">
        <p14:creationId xmlns:p14="http://schemas.microsoft.com/office/powerpoint/2010/main" val="3508913232"/>
      </p:ext>
    </p:extLst>
  </p:cSld>
  <p:clrMapOvr>
    <a:masterClrMapping/>
  </p:clrMapOvr>
  <p:hf hdr="0" ftr="0" dt="0"/>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a:xfrm>
            <a:off x="758952" y="539496"/>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900" spc="15" baseline="0"/>
            </a:lvl1pPr>
          </a:lstStyle>
          <a:p>
            <a:pPr lvl="0"/>
            <a:r>
              <a:rPr lang="en-US"/>
              <a:t>Title</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900" spc="15" baseline="0"/>
            </a:lvl1pPr>
          </a:lstStyle>
          <a:p>
            <a:pPr lvl="0"/>
            <a:r>
              <a:rPr lang="en-US"/>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900" spc="15" baseline="0"/>
            </a:lvl1pPr>
          </a:lstStyle>
          <a:p>
            <a:pPr lvl="0"/>
            <a:r>
              <a:rPr lang="en-US"/>
              <a:t>Title</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900" spc="15" baseline="0"/>
            </a:lvl1pPr>
          </a:lstStyle>
          <a:p>
            <a:pPr lvl="0"/>
            <a:r>
              <a:rPr lang="en-US"/>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900" spc="15" baseline="0"/>
            </a:lvl1pPr>
          </a:lstStyle>
          <a:p>
            <a:pPr lvl="0"/>
            <a:r>
              <a:rPr lang="en-US"/>
              <a:t>Title</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900" spc="15" baseline="0"/>
            </a:lvl1pPr>
          </a:lstStyle>
          <a:p>
            <a:pPr lvl="0"/>
            <a:r>
              <a:rPr lang="en-US"/>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900" spc="15" baseline="0"/>
            </a:lvl1pPr>
          </a:lstStyle>
          <a:p>
            <a:pPr lvl="0"/>
            <a:r>
              <a:rPr lang="en-US"/>
              <a:t>Title</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900" spc="15" baseline="0"/>
            </a:lvl1pPr>
          </a:lstStyle>
          <a:p>
            <a:pPr lvl="0"/>
            <a:r>
              <a:rPr lang="en-US"/>
              <a:t>Title</a:t>
            </a:r>
          </a:p>
        </p:txBody>
      </p:sp>
    </p:spTree>
    <p:extLst>
      <p:ext uri="{BB962C8B-B14F-4D97-AF65-F5344CB8AC3E}">
        <p14:creationId xmlns:p14="http://schemas.microsoft.com/office/powerpoint/2010/main" val="50159774"/>
      </p:ext>
    </p:extLst>
  </p:cSld>
  <p:clrMapOvr>
    <a:masterClrMapping/>
  </p:clrMapOvr>
  <p:hf hdr="0" ftr="0" dt="0"/>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5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50ED98-B5D1-206C-403F-FA954F9D2CFF}"/>
              </a:ext>
            </a:extLst>
          </p:cNvPr>
          <p:cNvSpPr/>
          <p:nvPr/>
        </p:nvSpPr>
        <p:spPr>
          <a:xfrm>
            <a:off x="68533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a:extLst>
              <a:ext uri="{FF2B5EF4-FFF2-40B4-BE49-F238E27FC236}">
                <a16:creationId xmlns:a16="http://schemas.microsoft.com/office/drawing/2014/main" id="{0E8643CE-01D9-3E5E-15F6-20689F775F15}"/>
              </a:ext>
            </a:extLst>
          </p:cNvPr>
          <p:cNvSpPr/>
          <p:nvPr/>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a:extLst>
              <a:ext uri="{FF2B5EF4-FFF2-40B4-BE49-F238E27FC236}">
                <a16:creationId xmlns:a16="http://schemas.microsoft.com/office/drawing/2014/main" id="{5AF82DDD-EDEC-7D87-F43A-113C5E4A4FE7}"/>
              </a:ext>
            </a:extLst>
          </p:cNvPr>
          <p:cNvSpPr/>
          <p:nvPr/>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a:extLst>
              <a:ext uri="{FF2B5EF4-FFF2-40B4-BE49-F238E27FC236}">
                <a16:creationId xmlns:a16="http://schemas.microsoft.com/office/drawing/2014/main" id="{E47E492E-967F-54B7-55B1-08A5E1C3615B}"/>
              </a:ext>
            </a:extLst>
          </p:cNvPr>
          <p:cNvSpPr/>
          <p:nvPr/>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ectangle 23">
            <a:extLst>
              <a:ext uri="{FF2B5EF4-FFF2-40B4-BE49-F238E27FC236}">
                <a16:creationId xmlns:a16="http://schemas.microsoft.com/office/drawing/2014/main" id="{DC0053FE-E44A-CA97-F782-67FC633E722E}"/>
              </a:ext>
            </a:extLst>
          </p:cNvPr>
          <p:cNvSpPr/>
          <p:nvPr/>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841248"/>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685339"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p:cNvSpPr>
          <p:nvPr>
            <p:ph type="pic" sz="quarter" idx="23"/>
          </p:nvPr>
        </p:nvSpPr>
        <p:spPr>
          <a:xfrm>
            <a:off x="1339135" y="2111058"/>
            <a:ext cx="704088" cy="7040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731059"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7" name="Text Placeholder 4">
            <a:extLst>
              <a:ext uri="{FF2B5EF4-FFF2-40B4-BE49-F238E27FC236}">
                <a16:creationId xmlns:a16="http://schemas.microsoft.com/office/drawing/2014/main" id="{79F9AD31-B0C5-3563-C73A-8B6297FCFD1C}"/>
              </a:ext>
            </a:extLst>
          </p:cNvPr>
          <p:cNvSpPr>
            <a:spLocks noGrp="1"/>
          </p:cNvSpPr>
          <p:nvPr>
            <p:ph type="body" sz="quarter" idx="3"/>
          </p:nvPr>
        </p:nvSpPr>
        <p:spPr>
          <a:xfrm>
            <a:off x="2900911" y="2491686"/>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8" name="Picture Placeholder 62">
            <a:extLst>
              <a:ext uri="{FF2B5EF4-FFF2-40B4-BE49-F238E27FC236}">
                <a16:creationId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675"/>
            </a:lvl1pPr>
          </a:lstStyle>
          <a:p>
            <a:r>
              <a:rPr lang="en-US"/>
              <a:t>Click icon to add picture</a:t>
            </a:r>
          </a:p>
        </p:txBody>
      </p:sp>
      <p:sp>
        <p:nvSpPr>
          <p:cNvPr id="58" name="Text Placeholder 51">
            <a:extLst>
              <a:ext uri="{FF2B5EF4-FFF2-40B4-BE49-F238E27FC236}">
                <a16:creationId xmlns:a16="http://schemas.microsoft.com/office/drawing/2014/main" id="{75981CD1-EA26-D1CF-F19E-B58C16BA8A69}"/>
              </a:ext>
            </a:extLst>
          </p:cNvPr>
          <p:cNvSpPr>
            <a:spLocks noGrp="1"/>
          </p:cNvSpPr>
          <p:nvPr>
            <p:ph type="body" sz="quarter" idx="19"/>
          </p:nvPr>
        </p:nvSpPr>
        <p:spPr>
          <a:xfrm>
            <a:off x="2946631"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8" name="Text Placeholder 4">
            <a:extLst>
              <a:ext uri="{FF2B5EF4-FFF2-40B4-BE49-F238E27FC236}">
                <a16:creationId xmlns:a16="http://schemas.microsoft.com/office/drawing/2014/main" id="{3A09BBD1-5CBC-B0EF-71C0-054FCB989BC6}"/>
              </a:ext>
            </a:extLst>
          </p:cNvPr>
          <p:cNvSpPr>
            <a:spLocks noGrp="1"/>
          </p:cNvSpPr>
          <p:nvPr>
            <p:ph type="body" sz="quarter" idx="13"/>
          </p:nvPr>
        </p:nvSpPr>
        <p:spPr>
          <a:xfrm>
            <a:off x="5116484"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7" name="Picture Placeholder 62">
            <a:extLst>
              <a:ext uri="{FF2B5EF4-FFF2-40B4-BE49-F238E27FC236}">
                <a16:creationId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59" name="Text Placeholder 51">
            <a:extLst>
              <a:ext uri="{FF2B5EF4-FFF2-40B4-BE49-F238E27FC236}">
                <a16:creationId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7332057" y="2491686"/>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675"/>
            </a:lvl1pPr>
          </a:lstStyle>
          <a:p>
            <a:r>
              <a:rPr lang="en-US"/>
              <a:t>Click icon to add picture</a:t>
            </a:r>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9547629"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Tree>
    <p:extLst>
      <p:ext uri="{BB962C8B-B14F-4D97-AF65-F5344CB8AC3E}">
        <p14:creationId xmlns:p14="http://schemas.microsoft.com/office/powerpoint/2010/main" val="2283860053"/>
      </p:ext>
    </p:extLst>
  </p:cSld>
  <p:clrMapOvr>
    <a:masterClrMapping/>
  </p:clrMapOvr>
  <p:hf hdr="0" ftr="0" dt="0"/>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2DECB02-D9CE-E57A-0604-BFF41EC38AFA}"/>
              </a:ext>
            </a:extLst>
          </p:cNvPr>
          <p:cNvSpPr/>
          <p:nvPr/>
        </p:nvSpPr>
        <p:spPr>
          <a:xfrm>
            <a:off x="0" y="0"/>
            <a:ext cx="2838451"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68580" tIns="34290" rIns="68580" bIns="34290" numCol="1" anchor="t" anchorCtr="0" compatLnSpc="1">
            <a:prstTxWarp prst="textNoShape">
              <a:avLst/>
            </a:prstTxWarp>
            <a:noAutofit/>
          </a:bodyPr>
          <a:lstStyle/>
          <a:p>
            <a:pPr lvl="0"/>
            <a:endParaRPr lang="en-US" sz="1350"/>
          </a:p>
        </p:txBody>
      </p:sp>
      <p:sp>
        <p:nvSpPr>
          <p:cNvPr id="26" name="Freeform: Shape 25">
            <a:extLst>
              <a:ext uri="{FF2B5EF4-FFF2-40B4-BE49-F238E27FC236}">
                <a16:creationId xmlns:a16="http://schemas.microsoft.com/office/drawing/2014/main" id="{68E760EA-7D83-1DF2-A8EE-4F218084E74F}"/>
              </a:ext>
            </a:extLst>
          </p:cNvPr>
          <p:cNvSpPr/>
          <p:nvPr/>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16" name="Freeform: Shape 15">
            <a:extLst>
              <a:ext uri="{FF2B5EF4-FFF2-40B4-BE49-F238E27FC236}">
                <a16:creationId xmlns:a16="http://schemas.microsoft.com/office/drawing/2014/main" id="{FF3F3353-78A1-F584-81A6-9513382DF18F}"/>
              </a:ext>
            </a:extLst>
          </p:cNvPr>
          <p:cNvSpPr/>
          <p:nvPr/>
        </p:nvSpPr>
        <p:spPr>
          <a:xfrm>
            <a:off x="2" y="3"/>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2" name="Title 1">
            <a:extLst>
              <a:ext uri="{FF2B5EF4-FFF2-40B4-BE49-F238E27FC236}">
                <a16:creationId xmlns:a16="http://schemas.microsoft.com/office/drawing/2014/main" id="{A65C6DDD-D2BB-0153-0F53-9F7C17BDFD2B}"/>
              </a:ext>
            </a:extLst>
          </p:cNvPr>
          <p:cNvSpPr>
            <a:spLocks noGrp="1"/>
          </p:cNvSpPr>
          <p:nvPr>
            <p:ph type="title"/>
          </p:nvPr>
        </p:nvSpPr>
        <p:spPr/>
        <p:txBody>
          <a:bodyPr/>
          <a:lstStyle>
            <a:lvl1pPr>
              <a:lnSpc>
                <a:spcPct val="100000"/>
              </a:lnSpc>
              <a:defRPr>
                <a:solidFill>
                  <a:schemeClr val="accent6"/>
                </a:solidFill>
              </a:defRPr>
            </a:lvl1pPr>
          </a:lstStyle>
          <a:p>
            <a:r>
              <a:rPr lang="en-US"/>
              <a:t>Click to edit Master title style</a:t>
            </a:r>
          </a:p>
        </p:txBody>
      </p:sp>
      <p:sp>
        <p:nvSpPr>
          <p:cNvPr id="5" name="Slide Number Placeholder 4">
            <a:extLst>
              <a:ext uri="{FF2B5EF4-FFF2-40B4-BE49-F238E27FC236}">
                <a16:creationId xmlns:a16="http://schemas.microsoft.com/office/drawing/2014/main" id="{471A846E-CBB1-9805-456D-0C0B890912B7}"/>
              </a:ext>
            </a:extLst>
          </p:cNvPr>
          <p:cNvSpPr>
            <a:spLocks noGrp="1"/>
          </p:cNvSpPr>
          <p:nvPr>
            <p:ph type="sldNum" sz="quarter" idx="12"/>
          </p:nvPr>
        </p:nvSpPr>
        <p:spPr/>
        <p:txBody>
          <a:bodyPr/>
          <a:lstStyle/>
          <a:p>
            <a:fld id="{AEC10A0C-BB77-FD4A-8FA4-D4334D01E3A4}" type="slidenum">
              <a:rPr lang="en-US" smtClean="0"/>
              <a:pPr/>
              <a:t>‹#›</a:t>
            </a:fld>
            <a:endParaRPr lang="en-US"/>
          </a:p>
        </p:txBody>
      </p:sp>
      <p:sp>
        <p:nvSpPr>
          <p:cNvPr id="30" name="Image 2" descr="preencoded.png">
            <a:extLst>
              <a:ext uri="{FF2B5EF4-FFF2-40B4-BE49-F238E27FC236}">
                <a16:creationId xmlns:a16="http://schemas.microsoft.com/office/drawing/2014/main" id="{790E862E-398F-571C-EC2C-3D17164DE059}"/>
              </a:ext>
            </a:extLst>
          </p:cNvPr>
          <p:cNvSpPr/>
          <p:nvPr/>
        </p:nvSpPr>
        <p:spPr>
          <a:xfrm>
            <a:off x="1458332" y="590135"/>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sz="1350"/>
          </a:p>
        </p:txBody>
      </p:sp>
      <p:sp>
        <p:nvSpPr>
          <p:cNvPr id="31" name="Text Placeholder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2" name="Text Placeholder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3" name="Text Placeholder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4" name="Text Placeholder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5" name="Text Placeholder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6" name="Text Placeholder 51">
            <a:extLst>
              <a:ext uri="{FF2B5EF4-FFF2-40B4-BE49-F238E27FC236}">
                <a16:creationId xmlns:a16="http://schemas.microsoft.com/office/drawing/2014/main" id="{9FBDF935-4925-03EC-CBC9-1EBA90DF849B}"/>
              </a:ext>
            </a:extLst>
          </p:cNvPr>
          <p:cNvSpPr>
            <a:spLocks noGrp="1"/>
          </p:cNvSpPr>
          <p:nvPr>
            <p:ph type="body" sz="quarter" idx="18"/>
          </p:nvPr>
        </p:nvSpPr>
        <p:spPr>
          <a:xfrm>
            <a:off x="685339"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7" name="Text Placeholder 51">
            <a:extLst>
              <a:ext uri="{FF2B5EF4-FFF2-40B4-BE49-F238E27FC236}">
                <a16:creationId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8" name="Text Placeholder 51">
            <a:extLst>
              <a:ext uri="{FF2B5EF4-FFF2-40B4-BE49-F238E27FC236}">
                <a16:creationId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9" name="Text Placeholder 51">
            <a:extLst>
              <a:ext uri="{FF2B5EF4-FFF2-40B4-BE49-F238E27FC236}">
                <a16:creationId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40" name="Text Placeholder 51">
            <a:extLst>
              <a:ext uri="{FF2B5EF4-FFF2-40B4-BE49-F238E27FC236}">
                <a16:creationId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cxnSp>
        <p:nvCxnSpPr>
          <p:cNvPr id="42" name="Straight Connector 41">
            <a:extLst>
              <a:ext uri="{FF2B5EF4-FFF2-40B4-BE49-F238E27FC236}">
                <a16:creationId xmlns:a16="http://schemas.microsoft.com/office/drawing/2014/main" id="{E6BE61D7-B0A3-902B-4F58-727982880EF5}"/>
              </a:ext>
            </a:extLst>
          </p:cNvPr>
          <p:cNvCxnSpPr>
            <a:cxnSpLocks/>
          </p:cNvCxnSpPr>
          <p:nvPr/>
        </p:nvCxnSpPr>
        <p:spPr>
          <a:xfrm>
            <a:off x="739399"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5325828"/>
      </p:ext>
    </p:extLst>
  </p:cSld>
  <p:clrMapOvr>
    <a:masterClrMapping/>
  </p:clrMapOvr>
  <p:hf hdr="0" ftr="0" dt="0"/>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p>
        </p:txBody>
      </p:sp>
      <p:sp>
        <p:nvSpPr>
          <p:cNvPr id="11" name="Image 0" descr="preencoded.png">
            <a:extLst>
              <a:ext uri="{FF2B5EF4-FFF2-40B4-BE49-F238E27FC236}">
                <a16:creationId xmlns:a16="http://schemas.microsoft.com/office/drawing/2014/main" id="{CD2D664E-6702-6607-A37E-2E996144917C}"/>
              </a:ext>
            </a:extLst>
          </p:cNvPr>
          <p:cNvSpPr/>
          <p:nvPr/>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sz="1350"/>
          </a:p>
        </p:txBody>
      </p:sp>
      <p:pic>
        <p:nvPicPr>
          <p:cNvPr id="13" name="Image 1" descr="preencoded.png">
            <a:extLst>
              <a:ext uri="{FF2B5EF4-FFF2-40B4-BE49-F238E27FC236}">
                <a16:creationId xmlns:a16="http://schemas.microsoft.com/office/drawing/2014/main" id="{951C5737-DF7E-D671-AC74-9E488335BCA2}"/>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1" cy="5167313"/>
          </a:xfrm>
          <a:prstGeom prst="rect">
            <a:avLst/>
          </a:prstGeom>
        </p:spPr>
      </p:pic>
      <p:sp>
        <p:nvSpPr>
          <p:cNvPr id="39" name="Freeform: Shape 38">
            <a:extLst>
              <a:ext uri="{FF2B5EF4-FFF2-40B4-BE49-F238E27FC236}">
                <a16:creationId xmlns:a16="http://schemas.microsoft.com/office/drawing/2014/main"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sz="1350"/>
          </a:p>
        </p:txBody>
      </p:sp>
      <p:sp>
        <p:nvSpPr>
          <p:cNvPr id="17" name="Image 5" descr="preencoded.png">
            <a:extLst>
              <a:ext uri="{FF2B5EF4-FFF2-40B4-BE49-F238E27FC236}">
                <a16:creationId xmlns:a16="http://schemas.microsoft.com/office/drawing/2014/main" id="{B9036D42-A06F-E6EE-BB91-8BAF045198BE}"/>
              </a:ext>
            </a:extLst>
          </p:cNvPr>
          <p:cNvSpPr/>
          <p:nvPr/>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sz="1350"/>
          </a:p>
        </p:txBody>
      </p:sp>
      <p:pic>
        <p:nvPicPr>
          <p:cNvPr id="19" name="Image 6" descr="preencoded.png">
            <a:extLst>
              <a:ext uri="{FF2B5EF4-FFF2-40B4-BE49-F238E27FC236}">
                <a16:creationId xmlns:a16="http://schemas.microsoft.com/office/drawing/2014/main" id="{86E0540C-3355-A50D-AC61-047B54B70C64}"/>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8" y="3440506"/>
            <a:ext cx="1719263" cy="1724025"/>
          </a:xfrm>
          <a:prstGeom prst="rect">
            <a:avLst/>
          </a:prstGeom>
        </p:spPr>
      </p:pic>
      <p:sp>
        <p:nvSpPr>
          <p:cNvPr id="3" name="Text Placeholder 2"/>
          <p:cNvSpPr>
            <a:spLocks noGrp="1"/>
          </p:cNvSpPr>
          <p:nvPr>
            <p:ph type="body" idx="1"/>
          </p:nvPr>
        </p:nvSpPr>
        <p:spPr>
          <a:xfrm>
            <a:off x="3977640" y="2330704"/>
            <a:ext cx="3822192" cy="411480"/>
          </a:xfrm>
        </p:spPr>
        <p:txBody>
          <a:bodyPr anchor="t">
            <a:noAutofit/>
          </a:bodyPr>
          <a:lstStyle>
            <a:lvl1pPr marL="0" indent="0">
              <a:spcBef>
                <a:spcPts val="0"/>
              </a:spcBef>
              <a:buNone/>
              <a:defRPr sz="1350" b="1" cap="all" baseline="0">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685032" y="2877312"/>
            <a:ext cx="3741928" cy="3684588"/>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046720" y="2330704"/>
            <a:ext cx="3822192" cy="411480"/>
          </a:xfrm>
        </p:spPr>
        <p:txBody>
          <a:bodyPr anchor="t">
            <a:noAutofit/>
          </a:bodyPr>
          <a:lstStyle>
            <a:lvl1pPr marL="0" indent="0">
              <a:spcBef>
                <a:spcPts val="0"/>
              </a:spcBef>
              <a:buNone/>
              <a:defRPr sz="1350" b="1" cap="all" baseline="0">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7754112" y="2877312"/>
            <a:ext cx="3741928" cy="3684588"/>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2985410745"/>
      </p:ext>
    </p:extLst>
  </p:cSld>
  <p:clrMapOvr>
    <a:masterClrMapping/>
  </p:clrMapOvr>
  <p:hf hdr="0" ftr="0" dt="0"/>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1234440"/>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675"/>
            </a:lvl1pPr>
          </a:lstStyle>
          <a:p>
            <a:r>
              <a:rPr lang="en-US"/>
              <a:t>Click icon to add picture</a:t>
            </a:r>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675"/>
            </a:lvl1pPr>
          </a:lstStyle>
          <a:p>
            <a:r>
              <a:rPr lang="en-US"/>
              <a:t>Click icon to add picture</a:t>
            </a:r>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Tree>
    <p:extLst>
      <p:ext uri="{BB962C8B-B14F-4D97-AF65-F5344CB8AC3E}">
        <p14:creationId xmlns:p14="http://schemas.microsoft.com/office/powerpoint/2010/main" val="4087287324"/>
      </p:ext>
    </p:extLst>
  </p:cSld>
  <p:clrMapOvr>
    <a:masterClrMapping/>
  </p:clrMapOvr>
  <p:hf hdr="0" ftr="0" dt="0"/>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4" name="Image 2" descr="preencoded.png">
            <a:extLst>
              <a:ext uri="{FF2B5EF4-FFF2-40B4-BE49-F238E27FC236}">
                <a16:creationId xmlns:a16="http://schemas.microsoft.com/office/drawing/2014/main" id="{ABC388A2-FFC7-1A87-02FB-C97B50161FD3}"/>
              </a:ext>
            </a:extLst>
          </p:cNvPr>
          <p:cNvSpPr/>
          <p:nvPr/>
        </p:nvSpPr>
        <p:spPr>
          <a:xfrm>
            <a:off x="8758239"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p>
            <a:endParaRPr lang="en-US" sz="1350"/>
          </a:p>
        </p:txBody>
      </p:sp>
      <p:sp>
        <p:nvSpPr>
          <p:cNvPr id="25" name="Image 3" descr="preencoded.png">
            <a:extLst>
              <a:ext uri="{FF2B5EF4-FFF2-40B4-BE49-F238E27FC236}">
                <a16:creationId xmlns:a16="http://schemas.microsoft.com/office/drawing/2014/main" id="{D64C4994-B525-F4C0-B74F-D5E8296DFC43}"/>
              </a:ext>
            </a:extLst>
          </p:cNvPr>
          <p:cNvSpPr/>
          <p:nvPr/>
        </p:nvSpPr>
        <p:spPr>
          <a:xfrm>
            <a:off x="8758239"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sz="1350"/>
          </a:p>
        </p:txBody>
      </p:sp>
      <p:sp>
        <p:nvSpPr>
          <p:cNvPr id="26" name="Image 4" descr="preencoded.png">
            <a:extLst>
              <a:ext uri="{FF2B5EF4-FFF2-40B4-BE49-F238E27FC236}">
                <a16:creationId xmlns:a16="http://schemas.microsoft.com/office/drawing/2014/main" id="{9019DA73-2516-F3D2-ECDB-620C90483DB3}"/>
              </a:ext>
            </a:extLst>
          </p:cNvPr>
          <p:cNvSpPr/>
          <p:nvPr/>
        </p:nvSpPr>
        <p:spPr>
          <a:xfrm flipV="1">
            <a:off x="9991725" y="1247777"/>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sz="1350"/>
          </a:p>
        </p:txBody>
      </p:sp>
      <p:sp>
        <p:nvSpPr>
          <p:cNvPr id="53" name="Image 7" descr="preencoded.png">
            <a:extLst>
              <a:ext uri="{FF2B5EF4-FFF2-40B4-BE49-F238E27FC236}">
                <a16:creationId xmlns:a16="http://schemas.microsoft.com/office/drawing/2014/main" id="{FEA70E9F-C506-413C-11EF-5915A2296643}"/>
              </a:ext>
            </a:extLst>
          </p:cNvPr>
          <p:cNvSpPr/>
          <p:nvPr/>
        </p:nvSpPr>
        <p:spPr>
          <a:xfrm flipV="1">
            <a:off x="-20085"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sz="1350"/>
          </a:p>
        </p:txBody>
      </p:sp>
      <p:pic>
        <p:nvPicPr>
          <p:cNvPr id="21" name="Image 2" descr="preencoded.png">
            <a:extLst>
              <a:ext uri="{FF2B5EF4-FFF2-40B4-BE49-F238E27FC236}">
                <a16:creationId xmlns:a16="http://schemas.microsoft.com/office/drawing/2014/main" id="{A8B7F1F1-806C-8D65-7340-220A0C4653C8}"/>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991885" y="3441269"/>
            <a:ext cx="2200115" cy="2200114"/>
          </a:xfrm>
          <a:prstGeom prst="rect">
            <a:avLst/>
          </a:prstGeom>
        </p:spPr>
      </p:pic>
      <p:sp>
        <p:nvSpPr>
          <p:cNvPr id="54" name="Image 2" descr="preencoded.png">
            <a:extLst>
              <a:ext uri="{FF2B5EF4-FFF2-40B4-BE49-F238E27FC236}">
                <a16:creationId xmlns:a16="http://schemas.microsoft.com/office/drawing/2014/main" id="{F19C81EC-0322-58A2-C455-6E2C84D1E6E8}"/>
              </a:ext>
            </a:extLst>
          </p:cNvPr>
          <p:cNvSpPr/>
          <p:nvPr/>
        </p:nvSpPr>
        <p:spPr>
          <a:xfrm>
            <a:off x="1707960" y="566761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sz="1350"/>
          </a:p>
        </p:txBody>
      </p:sp>
      <p:sp>
        <p:nvSpPr>
          <p:cNvPr id="2" name="Title 1"/>
          <p:cNvSpPr>
            <a:spLocks noGrp="1"/>
          </p:cNvSpPr>
          <p:nvPr>
            <p:ph type="title"/>
          </p:nvPr>
        </p:nvSpPr>
        <p:spPr>
          <a:xfrm>
            <a:off x="1508760" y="1883664"/>
            <a:ext cx="6766560" cy="768096"/>
          </a:xfrm>
        </p:spPr>
        <p:txBody>
          <a:bodyPr>
            <a:noAutofit/>
          </a:bodyPr>
          <a:lstStyle>
            <a:lvl1pPr algn="l">
              <a:lnSpc>
                <a:spcPct val="100000"/>
              </a:lnSpc>
              <a:defRPr b="1"/>
            </a:lvl1pPr>
          </a:lstStyle>
          <a:p>
            <a:r>
              <a:rPr lang="en-US"/>
              <a:t>Click to edit Master title style</a:t>
            </a:r>
          </a:p>
        </p:txBody>
      </p:sp>
      <p:sp>
        <p:nvSpPr>
          <p:cNvPr id="3" name="Content Placeholder 2"/>
          <p:cNvSpPr>
            <a:spLocks noGrp="1"/>
          </p:cNvSpPr>
          <p:nvPr>
            <p:ph idx="1"/>
          </p:nvPr>
        </p:nvSpPr>
        <p:spPr>
          <a:xfrm>
            <a:off x="1508760" y="2837688"/>
            <a:ext cx="5879592" cy="2700528"/>
          </a:xfrm>
        </p:spPr>
        <p:txBody>
          <a:bodyPr>
            <a:noAutofit/>
          </a:bodyPr>
          <a:lstStyle>
            <a:lvl1pPr marL="0" indent="0">
              <a:buNone/>
              <a:defRPr sz="1125"/>
            </a:lvl1pPr>
            <a:lvl2pPr>
              <a:defRPr sz="1125"/>
            </a:lvl2pPr>
            <a:lvl3pPr>
              <a:defRPr sz="1125"/>
            </a:lvl3pPr>
            <a:lvl4pPr>
              <a:defRPr sz="1125"/>
            </a:lvl4pPr>
            <a:lvl5pPr>
              <a:defRPr sz="11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1059479412"/>
      </p:ext>
    </p:extLst>
  </p:cSld>
  <p:clrMapOvr>
    <a:masterClrMapping/>
  </p:clrMapOvr>
  <p:hf hdr="0" ftr="0" dt="0"/>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Lst>
          </p:cNvPr>
          <p:cNvSpPr/>
          <p:nvPr/>
        </p:nvSpPr>
        <p:spPr>
          <a:xfrm>
            <a:off x="0" y="0"/>
            <a:ext cx="8948739"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19" name="Freeform: Shape 18" descr="preencoded.png">
            <a:extLst>
              <a:ext uri="{FF2B5EF4-FFF2-40B4-BE49-F238E27FC236}">
                <a16:creationId xmlns:a16="http://schemas.microsoft.com/office/drawing/2014/main" id="{FEB515B5-2D9F-58E1-6E3C-CCBF105D891E}"/>
              </a:ext>
            </a:extLst>
          </p:cNvPr>
          <p:cNvSpPr/>
          <p:nvPr/>
        </p:nvSpPr>
        <p:spPr>
          <a:xfrm>
            <a:off x="7538626" y="13144"/>
            <a:ext cx="4653375"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sz="1350"/>
          </a:p>
        </p:txBody>
      </p:sp>
      <p:pic>
        <p:nvPicPr>
          <p:cNvPr id="9" name="Image 2" descr="preencoded.png">
            <a:extLst>
              <a:ext uri="{FF2B5EF4-FFF2-40B4-BE49-F238E27FC236}">
                <a16:creationId xmlns:a16="http://schemas.microsoft.com/office/drawing/2014/main" id="{5CCFEDF9-5B69-87BA-8A33-35033DA4013F}"/>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37235" y="-25041"/>
            <a:ext cx="3432191" cy="3432191"/>
          </a:xfrm>
          <a:prstGeom prst="rect">
            <a:avLst/>
          </a:prstGeom>
        </p:spPr>
      </p:pic>
      <p:sp>
        <p:nvSpPr>
          <p:cNvPr id="2" name="Title 1"/>
          <p:cNvSpPr>
            <a:spLocks noGrp="1"/>
          </p:cNvSpPr>
          <p:nvPr>
            <p:ph type="ctrTitle"/>
          </p:nvPr>
        </p:nvSpPr>
        <p:spPr>
          <a:xfrm>
            <a:off x="1527048" y="1975104"/>
            <a:ext cx="4169664" cy="667512"/>
          </a:xfrm>
        </p:spPr>
        <p:txBody>
          <a:bodyPr tIns="0" anchor="ctr">
            <a:noAutofit/>
          </a:bodyPr>
          <a:lstStyle>
            <a:lvl1pPr algn="l">
              <a:defRPr sz="3300"/>
            </a:lvl1pPr>
          </a:lstStyle>
          <a:p>
            <a:r>
              <a:rPr lang="en-US"/>
              <a:t>Click to edit Master title style</a:t>
            </a:r>
          </a:p>
        </p:txBody>
      </p:sp>
      <p:sp>
        <p:nvSpPr>
          <p:cNvPr id="3" name="Subtitle 2"/>
          <p:cNvSpPr>
            <a:spLocks noGrp="1"/>
          </p:cNvSpPr>
          <p:nvPr>
            <p:ph type="subTitle" idx="1"/>
          </p:nvPr>
        </p:nvSpPr>
        <p:spPr>
          <a:xfrm>
            <a:off x="1545336" y="2846832"/>
            <a:ext cx="4169664" cy="2176272"/>
          </a:xfrm>
        </p:spPr>
        <p:txBody>
          <a:bodyPr lIns="91440" tIns="0" rIns="91440" bIns="0">
            <a:noAutofit/>
          </a:bodyPr>
          <a:lstStyle>
            <a:lvl1pPr marL="0" indent="0" algn="l">
              <a:spcBef>
                <a:spcPts val="432"/>
              </a:spcBef>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3582647853"/>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D5BDE8-FE5A-4FA4-AA9D-5132DC699435}" type="datetime1">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6962875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id="{8D5D10FF-3DE5-39CA-FA9A-29A09DC47BFC}"/>
              </a:ext>
            </a:extLst>
          </p:cNvPr>
          <p:cNvSpPr/>
          <p:nvPr/>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sz="1350"/>
          </a:p>
        </p:txBody>
      </p:sp>
      <p:pic>
        <p:nvPicPr>
          <p:cNvPr id="11" name="Image 1" descr="preencoded.png">
            <a:extLst>
              <a:ext uri="{FF2B5EF4-FFF2-40B4-BE49-F238E27FC236}">
                <a16:creationId xmlns:a16="http://schemas.microsoft.com/office/drawing/2014/main" id="{BFA89E6A-8342-AE30-45E0-BC1DFE3276CC}"/>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1" cy="5167313"/>
          </a:xfrm>
          <a:prstGeom prst="rect">
            <a:avLst/>
          </a:prstGeom>
        </p:spPr>
      </p:pic>
      <p:sp>
        <p:nvSpPr>
          <p:cNvPr id="13" name="Freeform: Shape 12">
            <a:extLst>
              <a:ext uri="{FF2B5EF4-FFF2-40B4-BE49-F238E27FC236}">
                <a16:creationId xmlns:a16="http://schemas.microsoft.com/office/drawing/2014/main" id="{A08309FA-889A-E2F2-1EDA-F872245F5FDF}"/>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sz="1350"/>
          </a:p>
        </p:txBody>
      </p:sp>
      <p:sp>
        <p:nvSpPr>
          <p:cNvPr id="15" name="Image 5" descr="preencoded.png">
            <a:extLst>
              <a:ext uri="{FF2B5EF4-FFF2-40B4-BE49-F238E27FC236}">
                <a16:creationId xmlns:a16="http://schemas.microsoft.com/office/drawing/2014/main" id="{D9D7EB49-4BC9-040F-C4CC-5771C5FB312B}"/>
              </a:ext>
            </a:extLst>
          </p:cNvPr>
          <p:cNvSpPr/>
          <p:nvPr/>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sz="1350"/>
          </a:p>
        </p:txBody>
      </p:sp>
      <p:pic>
        <p:nvPicPr>
          <p:cNvPr id="17" name="Image 6" descr="preencoded.png">
            <a:extLst>
              <a:ext uri="{FF2B5EF4-FFF2-40B4-BE49-F238E27FC236}">
                <a16:creationId xmlns:a16="http://schemas.microsoft.com/office/drawing/2014/main" id="{3CE04498-C285-EFB8-340C-1A064078152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8" y="3440506"/>
            <a:ext cx="1719263" cy="1724025"/>
          </a:xfrm>
          <a:prstGeom prst="rect">
            <a:avLst/>
          </a:prstGeom>
        </p:spPr>
      </p:pic>
      <p:sp>
        <p:nvSpPr>
          <p:cNvPr id="7" name="Slide Number Placeholder 6"/>
          <p:cNvSpPr>
            <a:spLocks noGrp="1"/>
          </p:cNvSpPr>
          <p:nvPr>
            <p:ph type="sldNum" sz="quarter" idx="12"/>
          </p:nvPr>
        </p:nvSpPr>
        <p:spPr/>
        <p:txBody>
          <a:bodyPr/>
          <a:lstStyle/>
          <a:p>
            <a:fld id="{AEC10A0C-BB77-FD4A-8FA4-D4334D01E3A4}" type="slidenum">
              <a:rPr lang="en-US" smtClean="0"/>
              <a:pPr/>
              <a:t>‹#›</a:t>
            </a:fld>
            <a:endParaRPr lang="en-US"/>
          </a:p>
        </p:txBody>
      </p:sp>
      <p:sp>
        <p:nvSpPr>
          <p:cNvPr id="18" name="Title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8200753"/>
      </p:ext>
    </p:extLst>
  </p:cSld>
  <p:clrMapOvr>
    <a:masterClrMapping/>
  </p:clrMapOvr>
  <p:hf hdr="0" ftr="0" dt="0"/>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9" name="Freeform: Shape 8">
            <a:extLst>
              <a:ext uri="{FF2B5EF4-FFF2-40B4-BE49-F238E27FC236}">
                <a16:creationId xmlns:a16="http://schemas.microsoft.com/office/drawing/2014/main" id="{A52D64F1-27B6-A1E5-4F44-A6029FAB307B}"/>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118044186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8" name="Freeform: Shape 7">
            <a:extLst>
              <a:ext uri="{FF2B5EF4-FFF2-40B4-BE49-F238E27FC236}">
                <a16:creationId xmlns:a16="http://schemas.microsoft.com/office/drawing/2014/main" id="{95243571-BE64-3777-F992-88FC43A60537}"/>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4" name="Slide Number Placeholder 3"/>
          <p:cNvSpPr>
            <a:spLocks noGrp="1"/>
          </p:cNvSpPr>
          <p:nvPr>
            <p:ph type="sldNum" sz="quarter" idx="12"/>
          </p:nvPr>
        </p:nvSpPr>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57838506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487606770"/>
      </p:ext>
    </p:extLst>
  </p:cSld>
  <p:clrMapOvr>
    <a:masterClrMapping/>
  </p:clrMapOvr>
  <p:hf hdr="0" ftr="0" dt="0"/>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225278258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Rectangle 6"/>
          <p:cNvSpPr>
            <a:spLocks noGrp="1" noChangeArrowheads="1"/>
          </p:cNvSpPr>
          <p:nvPr>
            <p:ph type="sldNum" sz="quarter" idx="12"/>
          </p:nvPr>
        </p:nvSpPr>
        <p:spPr/>
        <p:txBody>
          <a:bodyPr/>
          <a:lstStyle>
            <a:lvl1pPr>
              <a:defRPr smtClean="0"/>
            </a:lvl1pPr>
          </a:lstStyle>
          <a:p>
            <a:pPr>
              <a:defRPr/>
            </a:pPr>
            <a:fld id="{1F53A37B-03A8-45AB-AD5B-CA6F968A1EB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66103222"/>
      </p:ext>
    </p:extLst>
  </p:cSld>
  <p:clrMapOvr>
    <a:masterClrMapping/>
  </p:clrMapOvr>
  <p:transition spd="slow">
    <p:checke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122363"/>
            <a:ext cx="7096933" cy="2387600"/>
          </a:xfrm>
        </p:spPr>
        <p:txBody>
          <a:bodyPr anchor="b">
            <a:noAutofit/>
          </a:bodyPr>
          <a:lstStyle>
            <a:lvl1pPr algn="l">
              <a:defRPr sz="4500" b="1">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3" y="3602039"/>
            <a:ext cx="9500507" cy="806675"/>
          </a:xfrm>
        </p:spPr>
        <p:txBody>
          <a:bodyPr>
            <a:noAutofit/>
          </a:bodyPr>
          <a:lstStyle>
            <a:lvl1pPr marL="0" indent="0" algn="l">
              <a:buNone/>
              <a:defRPr sz="240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Rectangle 3">
            <a:extLst>
              <a:ext uri="{FF2B5EF4-FFF2-40B4-BE49-F238E27FC236}">
                <a16:creationId xmlns:a16="http://schemas.microsoft.com/office/drawing/2014/main" id="{9AC79249-FDC0-364D-A734-AE1DE1605D28}"/>
              </a:ext>
            </a:extLst>
          </p:cNvPr>
          <p:cNvSpPr/>
          <p:nvPr userDrawn="1"/>
        </p:nvSpPr>
        <p:spPr>
          <a:xfrm>
            <a:off x="0" y="4572000"/>
            <a:ext cx="12192000"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Oval 4">
            <a:extLst>
              <a:ext uri="{FF2B5EF4-FFF2-40B4-BE49-F238E27FC236}">
                <a16:creationId xmlns:a16="http://schemas.microsoft.com/office/drawing/2014/main" id="{902465C8-266D-104C-9C49-323DF4A8277E}"/>
              </a:ext>
            </a:extLst>
          </p:cNvPr>
          <p:cNvSpPr/>
          <p:nvPr userDrawn="1"/>
        </p:nvSpPr>
        <p:spPr>
          <a:xfrm>
            <a:off x="583746" y="4960030"/>
            <a:ext cx="1551215" cy="155121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Freeform 10">
            <a:extLst>
              <a:ext uri="{FF2B5EF4-FFF2-40B4-BE49-F238E27FC236}">
                <a16:creationId xmlns:a16="http://schemas.microsoft.com/office/drawing/2014/main" id="{37979A1C-BF60-B345-A664-2E4F7A3461EB}"/>
              </a:ext>
            </a:extLst>
          </p:cNvPr>
          <p:cNvSpPr/>
          <p:nvPr userDrawn="1"/>
        </p:nvSpPr>
        <p:spPr>
          <a:xfrm>
            <a:off x="2" y="4571999"/>
            <a:ext cx="1118508" cy="1118508"/>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9" name="Freeform 8">
            <a:extLst>
              <a:ext uri="{FF2B5EF4-FFF2-40B4-BE49-F238E27FC236}">
                <a16:creationId xmlns:a16="http://schemas.microsoft.com/office/drawing/2014/main" id="{58080B3E-915C-2D4C-8608-596E1BFD6387}"/>
              </a:ext>
            </a:extLst>
          </p:cNvPr>
          <p:cNvSpPr/>
          <p:nvPr userDrawn="1"/>
        </p:nvSpPr>
        <p:spPr>
          <a:xfrm>
            <a:off x="2" y="5739492"/>
            <a:ext cx="1118508" cy="1118508"/>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8" y="-3419"/>
            <a:ext cx="3927573" cy="3165022"/>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8" name="Freeform 27">
            <a:extLst>
              <a:ext uri="{FF2B5EF4-FFF2-40B4-BE49-F238E27FC236}">
                <a16:creationId xmlns:a16="http://schemas.microsoft.com/office/drawing/2014/main" id="{9E240E8A-950E-7946-826C-415CB5DACA43}"/>
              </a:ext>
            </a:extLst>
          </p:cNvPr>
          <p:cNvSpPr/>
          <p:nvPr userDrawn="1"/>
        </p:nvSpPr>
        <p:spPr>
          <a:xfrm>
            <a:off x="11024508" y="4580708"/>
            <a:ext cx="1167493" cy="2277292"/>
          </a:xfrm>
          <a:custGeom>
            <a:avLst/>
            <a:gdLst>
              <a:gd name="connsiteX0" fmla="*/ 1167473 w 1167493"/>
              <a:gd name="connsiteY0" fmla="*/ 0 h 2272167"/>
              <a:gd name="connsiteX1" fmla="*/ 1167493 w 1167493"/>
              <a:gd name="connsiteY1" fmla="*/ 0 h 2272167"/>
              <a:gd name="connsiteX2" fmla="*/ 1167493 w 1167493"/>
              <a:gd name="connsiteY2" fmla="*/ 492960 h 2272167"/>
              <a:gd name="connsiteX3" fmla="*/ 1167493 w 1167493"/>
              <a:gd name="connsiteY3" fmla="*/ 720385 h 2272167"/>
              <a:gd name="connsiteX4" fmla="*/ 1167493 w 1167493"/>
              <a:gd name="connsiteY4" fmla="*/ 2272167 h 2272167"/>
              <a:gd name="connsiteX5" fmla="*/ 0 w 1167493"/>
              <a:gd name="connsiteY5" fmla="*/ 2272167 h 2272167"/>
              <a:gd name="connsiteX6" fmla="*/ 0 w 1167493"/>
              <a:gd name="connsiteY6" fmla="*/ 1898074 h 2272167"/>
              <a:gd name="connsiteX7" fmla="*/ 0 w 1167493"/>
              <a:gd name="connsiteY7" fmla="*/ 1271597 h 2272167"/>
              <a:gd name="connsiteX8" fmla="*/ 0 w 1167493"/>
              <a:gd name="connsiteY8" fmla="*/ 1177688 h 2272167"/>
              <a:gd name="connsiteX9" fmla="*/ 1048124 w 1167493"/>
              <a:gd name="connsiteY9" fmla="*/ 6080 h 2272167"/>
              <a:gd name="connsiteX10" fmla="*/ 1167473 w 1167493"/>
              <a:gd name="connsiteY10" fmla="*/ 0 h 227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7493" h="2272167">
                <a:moveTo>
                  <a:pt x="1167473" y="0"/>
                </a:moveTo>
                <a:lnTo>
                  <a:pt x="1167493" y="0"/>
                </a:lnTo>
                <a:lnTo>
                  <a:pt x="1167493" y="492960"/>
                </a:lnTo>
                <a:lnTo>
                  <a:pt x="1167493" y="720385"/>
                </a:lnTo>
                <a:lnTo>
                  <a:pt x="1167493" y="2272167"/>
                </a:lnTo>
                <a:lnTo>
                  <a:pt x="0" y="2272167"/>
                </a:lnTo>
                <a:lnTo>
                  <a:pt x="0" y="1898074"/>
                </a:lnTo>
                <a:lnTo>
                  <a:pt x="0" y="1271597"/>
                </a:lnTo>
                <a:lnTo>
                  <a:pt x="0" y="1177688"/>
                </a:lnTo>
                <a:cubicBezTo>
                  <a:pt x="0" y="567919"/>
                  <a:pt x="459408" y="66389"/>
                  <a:pt x="1048124" y="6080"/>
                </a:cubicBezTo>
                <a:lnTo>
                  <a:pt x="116747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7" name="Slide Number Placeholder 6">
            <a:extLst>
              <a:ext uri="{FF2B5EF4-FFF2-40B4-BE49-F238E27FC236}">
                <a16:creationId xmlns:a16="http://schemas.microsoft.com/office/drawing/2014/main" id="{698AE20B-EBB3-094D-DB4C-C2D61D613A8C}"/>
              </a:ext>
            </a:extLst>
          </p:cNvPr>
          <p:cNvSpPr>
            <a:spLocks noGrp="1"/>
          </p:cNvSpPr>
          <p:nvPr>
            <p:ph type="sldNum" sz="quarter" idx="10"/>
          </p:nvPr>
        </p:nvSpPr>
        <p:spPr/>
        <p:txBody>
          <a:bodyPr/>
          <a:lstStyle/>
          <a:p>
            <a:fld id="{294A09A9-5501-47C1-A89A-A340965A2BE2}" type="slidenum">
              <a:rPr lang="en-US" smtClean="0"/>
              <a:pPr/>
              <a:t>‹#›</a:t>
            </a:fld>
            <a:endParaRPr lang="en-US"/>
          </a:p>
        </p:txBody>
      </p:sp>
    </p:spTree>
    <p:extLst>
      <p:ext uri="{BB962C8B-B14F-4D97-AF65-F5344CB8AC3E}">
        <p14:creationId xmlns:p14="http://schemas.microsoft.com/office/powerpoint/2010/main" val="373905814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17469"/>
            <a:ext cx="9779183" cy="3366815"/>
          </a:xfrm>
        </p:spPr>
        <p:txBody>
          <a:bodyPr>
            <a:noAutofit/>
          </a:bodyPr>
          <a:lstStyle>
            <a:lvl1pPr marL="0" indent="0">
              <a:buNone/>
              <a:defRPr>
                <a:latin typeface="+mn-lt"/>
              </a:defRPr>
            </a:lvl1pPr>
            <a:lvl2pPr marL="342900" indent="0">
              <a:buNone/>
              <a:defRPr>
                <a:latin typeface="+mn-lt"/>
              </a:defRPr>
            </a:lvl2pPr>
            <a:lvl3pPr marL="685800" indent="0">
              <a:buNone/>
              <a:defRPr>
                <a:latin typeface="+mn-lt"/>
              </a:defRPr>
            </a:lvl3pPr>
            <a:lvl4pPr marL="1028700" indent="0">
              <a:buNone/>
              <a:defRPr>
                <a:latin typeface="+mn-lt"/>
              </a:defRPr>
            </a:lvl4pPr>
            <a:lvl5pPr marL="13716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3" y="5590905"/>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sp>
        <p:nvSpPr>
          <p:cNvPr id="15" name="Title 14">
            <a:extLst>
              <a:ext uri="{FF2B5EF4-FFF2-40B4-BE49-F238E27FC236}">
                <a16:creationId xmlns:a16="http://schemas.microsoft.com/office/drawing/2014/main" id="{B78DCB74-D75C-A010-7A21-F2ABB54BDE9B}"/>
              </a:ext>
            </a:extLst>
          </p:cNvPr>
          <p:cNvSpPr>
            <a:spLocks noGrp="1"/>
          </p:cNvSpPr>
          <p:nvPr>
            <p:ph type="title"/>
          </p:nvPr>
        </p:nvSpPr>
        <p:spPr/>
        <p:txBody>
          <a:bodyPr/>
          <a:lstStyle>
            <a:lvl1pPr>
              <a:defRPr b="1">
                <a:solidFill>
                  <a:schemeClr val="accent3"/>
                </a:solidFill>
              </a:defRPr>
            </a:lvl1pPr>
          </a:lstStyle>
          <a:p>
            <a:r>
              <a:rPr lang="en-US"/>
              <a:t>Click to edit Master title style</a:t>
            </a:r>
          </a:p>
        </p:txBody>
      </p:sp>
    </p:spTree>
    <p:extLst>
      <p:ext uri="{BB962C8B-B14F-4D97-AF65-F5344CB8AC3E}">
        <p14:creationId xmlns:p14="http://schemas.microsoft.com/office/powerpoint/2010/main" val="332595575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62587F-7496-384A-AF40-18FC8CF0709D}"/>
              </a:ext>
            </a:extLst>
          </p:cNvPr>
          <p:cNvSpPr/>
          <p:nvPr userDrawn="1"/>
        </p:nvSpPr>
        <p:spPr>
          <a:xfrm>
            <a:off x="0" y="2285998"/>
            <a:ext cx="12208823"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Freeform 11">
            <a:extLst>
              <a:ext uri="{FF2B5EF4-FFF2-40B4-BE49-F238E27FC236}">
                <a16:creationId xmlns:a16="http://schemas.microsoft.com/office/drawing/2014/main" id="{84DB028B-A475-224B-B675-A15A56CAD0BF}"/>
              </a:ext>
            </a:extLst>
          </p:cNvPr>
          <p:cNvSpPr/>
          <p:nvPr userDrawn="1"/>
        </p:nvSpPr>
        <p:spPr>
          <a:xfrm flipH="1">
            <a:off x="8597719"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4" name="Freeform 13">
            <a:extLst>
              <a:ext uri="{FF2B5EF4-FFF2-40B4-BE49-F238E27FC236}">
                <a16:creationId xmlns:a16="http://schemas.microsoft.com/office/drawing/2014/main" id="{61C34955-105B-4D4D-B51D-754C5D38A85D}"/>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5" name="Freeform 14">
            <a:extLst>
              <a:ext uri="{FF2B5EF4-FFF2-40B4-BE49-F238E27FC236}">
                <a16:creationId xmlns:a16="http://schemas.microsoft.com/office/drawing/2014/main" id="{2734DEB1-EC02-2E42-9292-4ADD115060A5}"/>
              </a:ext>
            </a:extLst>
          </p:cNvPr>
          <p:cNvSpPr/>
          <p:nvPr userDrawn="1"/>
        </p:nvSpPr>
        <p:spPr>
          <a:xfrm rot="5400000" flipH="1" flipV="1">
            <a:off x="10344102" y="438100"/>
            <a:ext cx="2285999" cy="1409801"/>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3" name="Title 1">
            <a:extLst>
              <a:ext uri="{FF2B5EF4-FFF2-40B4-BE49-F238E27FC236}">
                <a16:creationId xmlns:a16="http://schemas.microsoft.com/office/drawing/2014/main" id="{5E932F0D-7FC3-634B-932C-3625C16C8DE2}"/>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167494" y="2653169"/>
            <a:ext cx="9779183" cy="3436483"/>
          </a:xfrm>
        </p:spPr>
        <p:txBody>
          <a:bodyPr>
            <a:noAutofit/>
          </a:bodyPr>
          <a:lstStyle>
            <a:lvl1pPr marL="0" indent="0">
              <a:lnSpc>
                <a:spcPct val="150000"/>
              </a:lnSpc>
              <a:buNone/>
              <a:defRPr sz="1800">
                <a:solidFill>
                  <a:schemeClr val="bg1"/>
                </a:solidFill>
                <a:latin typeface="+mn-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DB69FC35-DDC8-45FB-8ACB-21C15F57C1F1}"/>
              </a:ext>
            </a:extLst>
          </p:cNvPr>
          <p:cNvSpPr>
            <a:spLocks noGrp="1"/>
          </p:cNvSpPr>
          <p:nvPr>
            <p:ph type="sldNum" sz="quarter" idx="12"/>
          </p:nvPr>
        </p:nvSpPr>
        <p:spPr>
          <a:xfrm>
            <a:off x="10206317" y="6356352"/>
            <a:ext cx="1604683"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343180876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 preserve="1">
  <p:cSld name="Section title">
    <p:spTree>
      <p:nvGrpSpPr>
        <p:cNvPr id="1" name=""/>
        <p:cNvGrpSpPr/>
        <p:nvPr/>
      </p:nvGrpSpPr>
      <p:grpSpPr>
        <a:xfrm>
          <a:off x="0" y="0"/>
          <a:ext cx="0" cy="0"/>
          <a:chOff x="0" y="0"/>
          <a:chExt cx="0" cy="0"/>
        </a:xfrm>
      </p:grpSpPr>
      <p:sp>
        <p:nvSpPr>
          <p:cNvPr id="23" name="Freeform 22">
            <a:extLst>
              <a:ext uri="{FF2B5EF4-FFF2-40B4-BE49-F238E27FC236}">
                <a16:creationId xmlns:a16="http://schemas.microsoft.com/office/drawing/2014/main" id="{067EACEC-C2DD-EA42-8504-176673AD1F20}"/>
              </a:ext>
            </a:extLst>
          </p:cNvPr>
          <p:cNvSpPr/>
          <p:nvPr userDrawn="1"/>
        </p:nvSpPr>
        <p:spPr>
          <a:xfrm>
            <a:off x="0" y="0"/>
            <a:ext cx="8025491" cy="6858000"/>
          </a:xfrm>
          <a:custGeom>
            <a:avLst/>
            <a:gdLst>
              <a:gd name="connsiteX0" fmla="*/ 0 w 8025490"/>
              <a:gd name="connsiteY0" fmla="*/ 0 h 6858000"/>
              <a:gd name="connsiteX1" fmla="*/ 4596490 w 8025490"/>
              <a:gd name="connsiteY1" fmla="*/ 0 h 6858000"/>
              <a:gd name="connsiteX2" fmla="*/ 8025490 w 8025490"/>
              <a:gd name="connsiteY2" fmla="*/ 3429000 h 6858000"/>
              <a:gd name="connsiteX3" fmla="*/ 4596490 w 8025490"/>
              <a:gd name="connsiteY3" fmla="*/ 6858000 h 6858000"/>
              <a:gd name="connsiteX4" fmla="*/ 0 w 802549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25490" h="6858000">
                <a:moveTo>
                  <a:pt x="0" y="0"/>
                </a:moveTo>
                <a:lnTo>
                  <a:pt x="4596490" y="0"/>
                </a:lnTo>
                <a:cubicBezTo>
                  <a:pt x="6490274" y="0"/>
                  <a:pt x="8025490" y="1535216"/>
                  <a:pt x="8025490" y="3429000"/>
                </a:cubicBezTo>
                <a:cubicBezTo>
                  <a:pt x="8025490" y="5322784"/>
                  <a:pt x="6490274" y="6858000"/>
                  <a:pt x="4596490" y="6858000"/>
                </a:cubicBez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5" y="1059400"/>
            <a:ext cx="6245912" cy="2387600"/>
          </a:xfrm>
        </p:spPr>
        <p:txBody>
          <a:bodyPr anchor="b">
            <a:noAutofit/>
          </a:bodyPr>
          <a:lstStyle>
            <a:lvl1pPr algn="l">
              <a:defRPr sz="4500" b="1">
                <a:solidFill>
                  <a:schemeClr val="bg1"/>
                </a:solidFill>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5" y="3539077"/>
            <a:ext cx="6245912" cy="1406101"/>
          </a:xfrm>
        </p:spPr>
        <p:txBody>
          <a:bodyPr>
            <a:noAutofit/>
          </a:bodyPr>
          <a:lstStyle>
            <a:lvl1pPr marL="0" indent="0" algn="l">
              <a:buNone/>
              <a:defRPr sz="2400">
                <a:solidFill>
                  <a:schemeClr val="bg1"/>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grpSp>
        <p:nvGrpSpPr>
          <p:cNvPr id="6" name="Group 5">
            <a:extLst>
              <a:ext uri="{FF2B5EF4-FFF2-40B4-BE49-F238E27FC236}">
                <a16:creationId xmlns:a16="http://schemas.microsoft.com/office/drawing/2014/main" id="{89843C7E-5704-7A46-8974-F3BFA42E7310}"/>
              </a:ext>
            </a:extLst>
          </p:cNvPr>
          <p:cNvGrpSpPr/>
          <p:nvPr userDrawn="1"/>
        </p:nvGrpSpPr>
        <p:grpSpPr>
          <a:xfrm rot="16200000">
            <a:off x="8286530" y="2207195"/>
            <a:ext cx="3032351" cy="2443611"/>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17" name="Freeform 16">
            <a:extLst>
              <a:ext uri="{FF2B5EF4-FFF2-40B4-BE49-F238E27FC236}">
                <a16:creationId xmlns:a16="http://schemas.microsoft.com/office/drawing/2014/main" id="{0B179973-08D2-EF40-B516-35E75E906394}"/>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8" name="Freeform 17">
            <a:extLst>
              <a:ext uri="{FF2B5EF4-FFF2-40B4-BE49-F238E27FC236}">
                <a16:creationId xmlns:a16="http://schemas.microsoft.com/office/drawing/2014/main" id="{6C811FF3-E48A-194D-8022-65F8C3A17449}"/>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Tree>
    <p:extLst>
      <p:ext uri="{BB962C8B-B14F-4D97-AF65-F5344CB8AC3E}">
        <p14:creationId xmlns:p14="http://schemas.microsoft.com/office/powerpoint/2010/main" val="13099237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97A603-9F58-4668-BE71-248724430663}" type="datetime1">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188422044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reserve="1">
  <p:cSld name="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87563"/>
            <a:ext cx="9779183" cy="3366815"/>
          </a:xfrm>
        </p:spPr>
        <p:txBody>
          <a:bodyPr>
            <a:noAutofit/>
          </a:bodyPr>
          <a:lstStyle>
            <a:lvl1pPr marL="0" indent="0">
              <a:buNone/>
              <a:defRPr>
                <a:latin typeface="+mn-lt"/>
              </a:defRPr>
            </a:lvl1pPr>
            <a:lvl2pPr marL="342900" indent="0">
              <a:buNone/>
              <a:defRPr>
                <a:latin typeface="+mn-lt"/>
              </a:defRPr>
            </a:lvl2pPr>
            <a:lvl3pPr marL="685800" indent="0">
              <a:buNone/>
              <a:defRPr>
                <a:latin typeface="+mn-lt"/>
              </a:defRPr>
            </a:lvl3pPr>
            <a:lvl4pPr marL="1028700" indent="0">
              <a:buNone/>
              <a:defRPr>
                <a:latin typeface="+mn-lt"/>
              </a:defRPr>
            </a:lvl4pPr>
            <a:lvl5pPr marL="13716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126795745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Chart 2">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BA2A58C-57B7-834C-8F5C-3299322411B1}"/>
              </a:ext>
            </a:extLst>
          </p:cNvPr>
          <p:cNvGrpSpPr/>
          <p:nvPr userDrawn="1"/>
        </p:nvGrpSpPr>
        <p:grpSpPr>
          <a:xfrm rot="16200000">
            <a:off x="10772262" y="152643"/>
            <a:ext cx="1572380" cy="1267097"/>
            <a:chOff x="7413403" y="4976359"/>
            <a:chExt cx="2334986" cy="1881641"/>
          </a:xfrm>
        </p:grpSpPr>
        <p:sp>
          <p:nvSpPr>
            <p:cNvPr id="13" name="Freeform 12">
              <a:extLst>
                <a:ext uri="{FF2B5EF4-FFF2-40B4-BE49-F238E27FC236}">
                  <a16:creationId xmlns:a16="http://schemas.microsoft.com/office/drawing/2014/main" id="{801D8067-144A-FE48-AF1E-529B662DCAD3}"/>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4" name="Freeform 13">
              <a:extLst>
                <a:ext uri="{FF2B5EF4-FFF2-40B4-BE49-F238E27FC236}">
                  <a16:creationId xmlns:a16="http://schemas.microsoft.com/office/drawing/2014/main" id="{2ECA7D87-C78C-C140-AA28-C0FB20209045}"/>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87565"/>
            <a:ext cx="9779183" cy="3366813"/>
          </a:xfrm>
        </p:spPr>
        <p:txBody>
          <a:bodyPr>
            <a:noAutofit/>
          </a:bodyPr>
          <a:lstStyle>
            <a:lvl1pPr marL="0" indent="0">
              <a:buNone/>
              <a:defRPr>
                <a:latin typeface="+mn-lt"/>
              </a:defRPr>
            </a:lvl1pPr>
            <a:lvl2pPr marL="342900" indent="0">
              <a:buNone/>
              <a:defRPr>
                <a:latin typeface="+mn-lt"/>
              </a:defRPr>
            </a:lvl2pPr>
            <a:lvl3pPr marL="685800" indent="0">
              <a:buNone/>
              <a:defRPr>
                <a:latin typeface="+mn-lt"/>
              </a:defRPr>
            </a:lvl3pPr>
            <a:lvl4pPr marL="1028700" indent="0">
              <a:buNone/>
              <a:defRPr>
                <a:latin typeface="+mn-lt"/>
              </a:defRPr>
            </a:lvl4pPr>
            <a:lvl5pPr marL="13716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64937435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p:nvPr>
        </p:nvSpPr>
        <p:spPr>
          <a:xfrm>
            <a:off x="1798722" y="1684338"/>
            <a:ext cx="8594559" cy="2810460"/>
          </a:xfrm>
        </p:spPr>
        <p:txBody>
          <a:bodyPr>
            <a:noAutofit/>
          </a:bodyPr>
          <a:lstStyle>
            <a:lvl1pPr algn="ctr">
              <a:lnSpc>
                <a:spcPct val="100000"/>
              </a:lnSpc>
              <a:defRPr sz="3450">
                <a:solidFill>
                  <a:schemeClr val="bg1"/>
                </a:solidFill>
                <a:latin typeface="+mj-lt"/>
              </a:defRPr>
            </a:lvl1pPr>
          </a:lstStyle>
          <a:p>
            <a:r>
              <a:rPr lang="en-US"/>
              <a:t>Click to edit Master title style</a:t>
            </a:r>
          </a:p>
        </p:txBody>
      </p:sp>
      <p:sp>
        <p:nvSpPr>
          <p:cNvPr id="8" name="Text Placeholder 7">
            <a:extLst>
              <a:ext uri="{FF2B5EF4-FFF2-40B4-BE49-F238E27FC236}">
                <a16:creationId xmlns:a16="http://schemas.microsoft.com/office/drawing/2014/main" id="{4C91C146-F9A8-9A4C-9508-8590923B8D9A}"/>
              </a:ext>
            </a:extLst>
          </p:cNvPr>
          <p:cNvSpPr>
            <a:spLocks noGrp="1"/>
          </p:cNvSpPr>
          <p:nvPr>
            <p:ph type="body" sz="quarter" idx="13" hasCustomPrompt="1"/>
          </p:nvPr>
        </p:nvSpPr>
        <p:spPr>
          <a:xfrm>
            <a:off x="381001" y="519407"/>
            <a:ext cx="1364297" cy="1094521"/>
          </a:xfrm>
        </p:spPr>
        <p:txBody>
          <a:bodyPr>
            <a:noAutofit/>
          </a:bodyPr>
          <a:lstStyle>
            <a:lvl1pPr marL="0" indent="0" algn="ctr">
              <a:buNone/>
              <a:defRPr sz="17925" b="1">
                <a:solidFill>
                  <a:schemeClr val="accent1">
                    <a:lumMod val="75000"/>
                  </a:schemeClr>
                </a:solidFill>
                <a:latin typeface="Tenorite" pitchFamily="2" charset="0"/>
              </a:defRPr>
            </a:lvl1pPr>
            <a:lvl2pPr marL="342900" indent="0">
              <a:buNone/>
              <a:defRPr b="1">
                <a:solidFill>
                  <a:schemeClr val="bg1"/>
                </a:solidFill>
                <a:latin typeface="Tenorite" pitchFamily="2" charset="0"/>
              </a:defRPr>
            </a:lvl2pPr>
            <a:lvl3pPr marL="685800" indent="0">
              <a:buNone/>
              <a:defRPr b="1">
                <a:solidFill>
                  <a:schemeClr val="bg1"/>
                </a:solidFill>
                <a:latin typeface="Tenorite" pitchFamily="2" charset="0"/>
              </a:defRPr>
            </a:lvl3pPr>
            <a:lvl4pPr marL="1028700" indent="0">
              <a:buNone/>
              <a:defRPr b="1">
                <a:solidFill>
                  <a:schemeClr val="bg1"/>
                </a:solidFill>
                <a:latin typeface="Tenorite" pitchFamily="2" charset="0"/>
              </a:defRPr>
            </a:lvl4pPr>
            <a:lvl5pPr marL="1371600" indent="0">
              <a:buNone/>
              <a:defRPr b="1">
                <a:solidFill>
                  <a:schemeClr val="bg1"/>
                </a:solidFill>
                <a:latin typeface="Tenorite" pitchFamily="2" charset="0"/>
              </a:defRPr>
            </a:lvl5pPr>
          </a:lstStyle>
          <a:p>
            <a:pPr lvl="0"/>
            <a:r>
              <a:rPr lang="en-US"/>
              <a:t>“</a:t>
            </a:r>
          </a:p>
        </p:txBody>
      </p:sp>
      <p:sp>
        <p:nvSpPr>
          <p:cNvPr id="10" name="Text Placeholder 9">
            <a:extLst>
              <a:ext uri="{FF2B5EF4-FFF2-40B4-BE49-F238E27FC236}">
                <a16:creationId xmlns:a16="http://schemas.microsoft.com/office/drawing/2014/main" id="{322D6C2B-78AC-DD47-9289-067C968B06C1}"/>
              </a:ext>
            </a:extLst>
          </p:cNvPr>
          <p:cNvSpPr>
            <a:spLocks noGrp="1"/>
          </p:cNvSpPr>
          <p:nvPr>
            <p:ph type="body" sz="quarter" idx="14"/>
          </p:nvPr>
        </p:nvSpPr>
        <p:spPr>
          <a:xfrm>
            <a:off x="6881814" y="4494213"/>
            <a:ext cx="3511551" cy="679450"/>
          </a:xfrm>
        </p:spPr>
        <p:txBody>
          <a:bodyPr>
            <a:noAutofit/>
          </a:bodyPr>
          <a:lstStyle>
            <a:lvl1pPr marL="0" indent="0" algn="r">
              <a:buNone/>
              <a:defRPr sz="1500">
                <a:solidFill>
                  <a:schemeClr val="bg1"/>
                </a:solidFill>
                <a:latin typeface="+mn-lt"/>
              </a:defRPr>
            </a:lvl1pPr>
            <a:lvl2pPr marL="342900" indent="0" algn="r">
              <a:buNone/>
              <a:defRPr sz="1350">
                <a:solidFill>
                  <a:schemeClr val="bg1"/>
                </a:solidFill>
                <a:latin typeface="Tenorite" pitchFamily="2" charset="0"/>
              </a:defRPr>
            </a:lvl2pPr>
            <a:lvl3pPr marL="685800" indent="0" algn="r">
              <a:buNone/>
              <a:defRPr sz="1200">
                <a:solidFill>
                  <a:schemeClr val="bg1"/>
                </a:solidFill>
                <a:latin typeface="Tenorite" pitchFamily="2" charset="0"/>
              </a:defRPr>
            </a:lvl3pPr>
            <a:lvl4pPr marL="1028700" indent="0" algn="r">
              <a:buNone/>
              <a:defRPr sz="1050">
                <a:solidFill>
                  <a:schemeClr val="bg1"/>
                </a:solidFill>
                <a:latin typeface="Tenorite" pitchFamily="2" charset="0"/>
              </a:defRPr>
            </a:lvl4pPr>
            <a:lvl5pPr marL="1371600" indent="0" algn="r">
              <a:buNone/>
              <a:defRPr sz="1050">
                <a:solidFill>
                  <a:schemeClr val="bg1"/>
                </a:solidFill>
                <a:latin typeface="Tenorite" pitchFamily="2" charset="0"/>
              </a:defRPr>
            </a:lvl5pPr>
          </a:lstStyle>
          <a:p>
            <a:pPr lvl="0"/>
            <a:r>
              <a:rPr lang="en-US"/>
              <a:t>Click to edit Master text styles</a:t>
            </a:r>
          </a:p>
        </p:txBody>
      </p:sp>
      <p:sp>
        <p:nvSpPr>
          <p:cNvPr id="9" name="Text Placeholder 7">
            <a:extLst>
              <a:ext uri="{FF2B5EF4-FFF2-40B4-BE49-F238E27FC236}">
                <a16:creationId xmlns:a16="http://schemas.microsoft.com/office/drawing/2014/main" id="{612193CD-03AD-D74D-A5CD-747A9B53F49A}"/>
              </a:ext>
            </a:extLst>
          </p:cNvPr>
          <p:cNvSpPr>
            <a:spLocks noGrp="1"/>
          </p:cNvSpPr>
          <p:nvPr>
            <p:ph type="body" sz="quarter" idx="15" hasCustomPrompt="1"/>
          </p:nvPr>
        </p:nvSpPr>
        <p:spPr>
          <a:xfrm>
            <a:off x="10609105" y="3399694"/>
            <a:ext cx="1364297" cy="1094521"/>
          </a:xfrm>
        </p:spPr>
        <p:txBody>
          <a:bodyPr>
            <a:noAutofit/>
          </a:bodyPr>
          <a:lstStyle>
            <a:lvl1pPr marL="0" indent="0" algn="ctr">
              <a:buNone/>
              <a:defRPr sz="17925" b="1">
                <a:solidFill>
                  <a:schemeClr val="accent1">
                    <a:lumMod val="75000"/>
                  </a:schemeClr>
                </a:solidFill>
                <a:latin typeface="Tenorite" pitchFamily="2" charset="0"/>
              </a:defRPr>
            </a:lvl1pPr>
            <a:lvl2pPr marL="342900" indent="0">
              <a:buNone/>
              <a:defRPr b="1">
                <a:solidFill>
                  <a:schemeClr val="bg1"/>
                </a:solidFill>
                <a:latin typeface="Tenorite" pitchFamily="2" charset="0"/>
              </a:defRPr>
            </a:lvl2pPr>
            <a:lvl3pPr marL="685800" indent="0">
              <a:buNone/>
              <a:defRPr b="1">
                <a:solidFill>
                  <a:schemeClr val="bg1"/>
                </a:solidFill>
                <a:latin typeface="Tenorite" pitchFamily="2" charset="0"/>
              </a:defRPr>
            </a:lvl3pPr>
            <a:lvl4pPr marL="1028700" indent="0">
              <a:buNone/>
              <a:defRPr b="1">
                <a:solidFill>
                  <a:schemeClr val="bg1"/>
                </a:solidFill>
                <a:latin typeface="Tenorite" pitchFamily="2" charset="0"/>
              </a:defRPr>
            </a:lvl4pPr>
            <a:lvl5pPr marL="1371600" indent="0">
              <a:buNone/>
              <a:defRPr b="1">
                <a:solidFill>
                  <a:schemeClr val="bg1"/>
                </a:solidFill>
                <a:latin typeface="Tenorite" pitchFamily="2" charset="0"/>
              </a:defRPr>
            </a:lvl5pPr>
          </a:lstStyle>
          <a:p>
            <a:pPr lvl="0"/>
            <a:r>
              <a:rPr lang="en-US"/>
              <a:t>”</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noAutofit/>
          </a:bodyPr>
          <a:lstStyle>
            <a:lvl1pPr>
              <a:defRPr>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80699236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28C225EC-F6EF-1144-834A-F0B91974AA41}"/>
              </a:ext>
            </a:extLst>
          </p:cNvPr>
          <p:cNvSpPr/>
          <p:nvPr userDrawn="1"/>
        </p:nvSpPr>
        <p:spPr>
          <a:xfrm>
            <a:off x="1" y="-1664"/>
            <a:ext cx="9857012" cy="68596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Title 1">
            <a:extLst>
              <a:ext uri="{FF2B5EF4-FFF2-40B4-BE49-F238E27FC236}">
                <a16:creationId xmlns:a16="http://schemas.microsoft.com/office/drawing/2014/main" id="{1E40CEAF-B1BB-174E-A798-3BA60D9C0458}"/>
              </a:ext>
            </a:extLst>
          </p:cNvPr>
          <p:cNvSpPr>
            <a:spLocks noGrp="1"/>
          </p:cNvSpPr>
          <p:nvPr>
            <p:ph type="title"/>
          </p:nvPr>
        </p:nvSpPr>
        <p:spPr>
          <a:xfrm>
            <a:off x="750429" y="381000"/>
            <a:ext cx="8401624" cy="1325563"/>
          </a:xfrm>
        </p:spPr>
        <p:txBody>
          <a:bodyPr lIns="0" anchor="b">
            <a:noAutofit/>
          </a:bodyPr>
          <a:lstStyle>
            <a:lvl1pPr>
              <a:defRPr sz="3600" b="1">
                <a:latin typeface="+mj-lt"/>
              </a:defRPr>
            </a:lvl1pPr>
          </a:lstStyle>
          <a:p>
            <a:r>
              <a:rPr lang="en-US"/>
              <a:t>Click to edit Master title style</a:t>
            </a:r>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30" y="2227758"/>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0" name="Text Placeholder 28">
            <a:extLst>
              <a:ext uri="{FF2B5EF4-FFF2-40B4-BE49-F238E27FC236}">
                <a16:creationId xmlns:a16="http://schemas.microsoft.com/office/drawing/2014/main" id="{CC3A7E03-4F06-4380-90A1-845651EEA3C0}"/>
              </a:ext>
            </a:extLst>
          </p:cNvPr>
          <p:cNvSpPr>
            <a:spLocks noGrp="1"/>
          </p:cNvSpPr>
          <p:nvPr>
            <p:ph type="body" sz="quarter" idx="17" hasCustomPrompt="1"/>
          </p:nvPr>
        </p:nvSpPr>
        <p:spPr>
          <a:xfrm>
            <a:off x="2123352" y="2426400"/>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1" name="Text Placeholder 28">
            <a:extLst>
              <a:ext uri="{FF2B5EF4-FFF2-40B4-BE49-F238E27FC236}">
                <a16:creationId xmlns:a16="http://schemas.microsoft.com/office/drawing/2014/main" id="{31AF5791-727B-438A-A7EF-5D132167C89B}"/>
              </a:ext>
            </a:extLst>
          </p:cNvPr>
          <p:cNvSpPr>
            <a:spLocks noGrp="1"/>
          </p:cNvSpPr>
          <p:nvPr>
            <p:ph type="body" sz="quarter" idx="18" hasCustomPrompt="1"/>
          </p:nvPr>
        </p:nvSpPr>
        <p:spPr>
          <a:xfrm>
            <a:off x="2123351" y="2811646"/>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7" name="Picture Placeholder 23">
            <a:extLst>
              <a:ext uri="{FF2B5EF4-FFF2-40B4-BE49-F238E27FC236}">
                <a16:creationId xmlns:a16="http://schemas.microsoft.com/office/drawing/2014/main" id="{9ABA5222-6FD6-405B-8AC8-18022C36590F}"/>
              </a:ext>
            </a:extLst>
          </p:cNvPr>
          <p:cNvSpPr>
            <a:spLocks noGrp="1"/>
          </p:cNvSpPr>
          <p:nvPr>
            <p:ph type="pic" sz="quarter" idx="14"/>
          </p:nvPr>
        </p:nvSpPr>
        <p:spPr>
          <a:xfrm>
            <a:off x="5495814" y="2227758"/>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2" name="Text Placeholder 28">
            <a:extLst>
              <a:ext uri="{FF2B5EF4-FFF2-40B4-BE49-F238E27FC236}">
                <a16:creationId xmlns:a16="http://schemas.microsoft.com/office/drawing/2014/main" id="{A1A33FCF-D2EB-478E-8679-428657895F76}"/>
              </a:ext>
            </a:extLst>
          </p:cNvPr>
          <p:cNvSpPr>
            <a:spLocks noGrp="1"/>
          </p:cNvSpPr>
          <p:nvPr>
            <p:ph type="body" sz="quarter" idx="19" hasCustomPrompt="1"/>
          </p:nvPr>
        </p:nvSpPr>
        <p:spPr>
          <a:xfrm>
            <a:off x="6870818" y="242256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3" name="Text Placeholder 28">
            <a:extLst>
              <a:ext uri="{FF2B5EF4-FFF2-40B4-BE49-F238E27FC236}">
                <a16:creationId xmlns:a16="http://schemas.microsoft.com/office/drawing/2014/main" id="{55274EF8-F641-41B2-89C1-FD94AFA48684}"/>
              </a:ext>
            </a:extLst>
          </p:cNvPr>
          <p:cNvSpPr>
            <a:spLocks noGrp="1"/>
          </p:cNvSpPr>
          <p:nvPr>
            <p:ph type="body" sz="quarter" idx="20" hasCustomPrompt="1"/>
          </p:nvPr>
        </p:nvSpPr>
        <p:spPr>
          <a:xfrm>
            <a:off x="6870816" y="280781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8" name="Picture Placeholder 23">
            <a:extLst>
              <a:ext uri="{FF2B5EF4-FFF2-40B4-BE49-F238E27FC236}">
                <a16:creationId xmlns:a16="http://schemas.microsoft.com/office/drawing/2014/main" id="{124DE785-775F-4AE4-94B3-FA728188EBA5}"/>
              </a:ext>
            </a:extLst>
          </p:cNvPr>
          <p:cNvSpPr>
            <a:spLocks noGrp="1"/>
          </p:cNvSpPr>
          <p:nvPr>
            <p:ph type="pic" sz="quarter" idx="15"/>
          </p:nvPr>
        </p:nvSpPr>
        <p:spPr>
          <a:xfrm>
            <a:off x="750430" y="4254273"/>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4" name="Text Placeholder 28">
            <a:extLst>
              <a:ext uri="{FF2B5EF4-FFF2-40B4-BE49-F238E27FC236}">
                <a16:creationId xmlns:a16="http://schemas.microsoft.com/office/drawing/2014/main" id="{5A429D4E-B795-4E55-852E-9E161F9EBD36}"/>
              </a:ext>
            </a:extLst>
          </p:cNvPr>
          <p:cNvSpPr>
            <a:spLocks noGrp="1"/>
          </p:cNvSpPr>
          <p:nvPr>
            <p:ph type="body" sz="quarter" idx="21" hasCustomPrompt="1"/>
          </p:nvPr>
        </p:nvSpPr>
        <p:spPr>
          <a:xfrm>
            <a:off x="2123352" y="4498793"/>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5" name="Text Placeholder 28">
            <a:extLst>
              <a:ext uri="{FF2B5EF4-FFF2-40B4-BE49-F238E27FC236}">
                <a16:creationId xmlns:a16="http://schemas.microsoft.com/office/drawing/2014/main" id="{41D297CB-52EE-4DE4-AEAC-CD4AAF2BF17B}"/>
              </a:ext>
            </a:extLst>
          </p:cNvPr>
          <p:cNvSpPr>
            <a:spLocks noGrp="1"/>
          </p:cNvSpPr>
          <p:nvPr>
            <p:ph type="body" sz="quarter" idx="22" hasCustomPrompt="1"/>
          </p:nvPr>
        </p:nvSpPr>
        <p:spPr>
          <a:xfrm>
            <a:off x="2123351" y="4884039"/>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9" name="Picture Placeholder 23">
            <a:extLst>
              <a:ext uri="{FF2B5EF4-FFF2-40B4-BE49-F238E27FC236}">
                <a16:creationId xmlns:a16="http://schemas.microsoft.com/office/drawing/2014/main" id="{F5694B35-7776-4DB9-9EB7-3AF076EC357D}"/>
              </a:ext>
            </a:extLst>
          </p:cNvPr>
          <p:cNvSpPr>
            <a:spLocks noGrp="1"/>
          </p:cNvSpPr>
          <p:nvPr>
            <p:ph type="pic" sz="quarter" idx="16"/>
          </p:nvPr>
        </p:nvSpPr>
        <p:spPr>
          <a:xfrm>
            <a:off x="5495814" y="4254273"/>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6" name="Text Placeholder 28">
            <a:extLst>
              <a:ext uri="{FF2B5EF4-FFF2-40B4-BE49-F238E27FC236}">
                <a16:creationId xmlns:a16="http://schemas.microsoft.com/office/drawing/2014/main" id="{AD7B736B-3A10-499F-8F23-4437982C8231}"/>
              </a:ext>
            </a:extLst>
          </p:cNvPr>
          <p:cNvSpPr>
            <a:spLocks noGrp="1"/>
          </p:cNvSpPr>
          <p:nvPr>
            <p:ph type="body" sz="quarter" idx="23" hasCustomPrompt="1"/>
          </p:nvPr>
        </p:nvSpPr>
        <p:spPr>
          <a:xfrm>
            <a:off x="6870818" y="4498793"/>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7" name="Text Placeholder 28">
            <a:extLst>
              <a:ext uri="{FF2B5EF4-FFF2-40B4-BE49-F238E27FC236}">
                <a16:creationId xmlns:a16="http://schemas.microsoft.com/office/drawing/2014/main" id="{07165540-290D-4A38-87DE-F52B05BD6A1A}"/>
              </a:ext>
            </a:extLst>
          </p:cNvPr>
          <p:cNvSpPr>
            <a:spLocks noGrp="1"/>
          </p:cNvSpPr>
          <p:nvPr>
            <p:ph type="body" sz="quarter" idx="24" hasCustomPrompt="1"/>
          </p:nvPr>
        </p:nvSpPr>
        <p:spPr>
          <a:xfrm>
            <a:off x="6870816" y="4884039"/>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a:xfrm>
            <a:off x="8332335" y="6356352"/>
            <a:ext cx="1167495"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
        <p:nvSpPr>
          <p:cNvPr id="19" name="Freeform 18">
            <a:extLst>
              <a:ext uri="{FF2B5EF4-FFF2-40B4-BE49-F238E27FC236}">
                <a16:creationId xmlns:a16="http://schemas.microsoft.com/office/drawing/2014/main" id="{AAB3BC7E-B34F-EF47-B125-1574C5484E22}"/>
              </a:ext>
            </a:extLst>
          </p:cNvPr>
          <p:cNvSpPr/>
          <p:nvPr userDrawn="1"/>
        </p:nvSpPr>
        <p:spPr>
          <a:xfrm rot="16200000" flipV="1">
            <a:off x="9499941" y="355410"/>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1" name="Freeform 20">
            <a:extLst>
              <a:ext uri="{FF2B5EF4-FFF2-40B4-BE49-F238E27FC236}">
                <a16:creationId xmlns:a16="http://schemas.microsoft.com/office/drawing/2014/main" id="{7CBC82D0-4F72-C649-8B7F-D4B087957B6C}"/>
              </a:ext>
            </a:extLst>
          </p:cNvPr>
          <p:cNvSpPr/>
          <p:nvPr userDrawn="1"/>
        </p:nvSpPr>
        <p:spPr>
          <a:xfrm flipH="1">
            <a:off x="10866437" y="1879979"/>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5" name="Freeform 24">
            <a:extLst>
              <a:ext uri="{FF2B5EF4-FFF2-40B4-BE49-F238E27FC236}">
                <a16:creationId xmlns:a16="http://schemas.microsoft.com/office/drawing/2014/main" id="{9383F23A-D872-2A4C-B386-A9D269BE694D}"/>
              </a:ext>
            </a:extLst>
          </p:cNvPr>
          <p:cNvSpPr/>
          <p:nvPr userDrawn="1"/>
        </p:nvSpPr>
        <p:spPr>
          <a:xfrm>
            <a:off x="11024507" y="-1664"/>
            <a:ext cx="1167495"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6" name="Oval 25">
            <a:extLst>
              <a:ext uri="{FF2B5EF4-FFF2-40B4-BE49-F238E27FC236}">
                <a16:creationId xmlns:a16="http://schemas.microsoft.com/office/drawing/2014/main" id="{9221FFDB-AAE2-5943-97A1-82D66AE05DB4}"/>
              </a:ext>
            </a:extLst>
          </p:cNvPr>
          <p:cNvSpPr/>
          <p:nvPr userDrawn="1"/>
        </p:nvSpPr>
        <p:spPr>
          <a:xfrm>
            <a:off x="10334091" y="2737752"/>
            <a:ext cx="1380831" cy="138083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350"/>
          </a:p>
        </p:txBody>
      </p:sp>
      <p:sp>
        <p:nvSpPr>
          <p:cNvPr id="27" name="Freeform 26">
            <a:extLst>
              <a:ext uri="{FF2B5EF4-FFF2-40B4-BE49-F238E27FC236}">
                <a16:creationId xmlns:a16="http://schemas.microsoft.com/office/drawing/2014/main" id="{2E58EEF7-63CA-A845-BAC4-9D3BE05918B5}"/>
              </a:ext>
            </a:extLst>
          </p:cNvPr>
          <p:cNvSpPr/>
          <p:nvPr userDrawn="1"/>
        </p:nvSpPr>
        <p:spPr>
          <a:xfrm rot="16200000" flipH="1">
            <a:off x="10667433"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8" name="Freeform 27">
            <a:extLst>
              <a:ext uri="{FF2B5EF4-FFF2-40B4-BE49-F238E27FC236}">
                <a16:creationId xmlns:a16="http://schemas.microsoft.com/office/drawing/2014/main" id="{757A4624-D8ED-2E4B-AF8C-00DFA6A72D5F}"/>
              </a:ext>
            </a:extLst>
          </p:cNvPr>
          <p:cNvSpPr/>
          <p:nvPr userDrawn="1"/>
        </p:nvSpPr>
        <p:spPr>
          <a:xfrm flipV="1">
            <a:off x="9857013" y="3651507"/>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9" name="Freeform 28">
            <a:extLst>
              <a:ext uri="{FF2B5EF4-FFF2-40B4-BE49-F238E27FC236}">
                <a16:creationId xmlns:a16="http://schemas.microsoft.com/office/drawing/2014/main" id="{DF312EF8-91BE-5946-BE31-8CFE107A2FEA}"/>
              </a:ext>
            </a:extLst>
          </p:cNvPr>
          <p:cNvSpPr/>
          <p:nvPr userDrawn="1"/>
        </p:nvSpPr>
        <p:spPr>
          <a:xfrm flipH="1" flipV="1">
            <a:off x="9857014" y="4976361"/>
            <a:ext cx="1167495"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Tree>
    <p:extLst>
      <p:ext uri="{BB962C8B-B14F-4D97-AF65-F5344CB8AC3E}">
        <p14:creationId xmlns:p14="http://schemas.microsoft.com/office/powerpoint/2010/main" val="77192477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Whole team">
    <p:spTree>
      <p:nvGrpSpPr>
        <p:cNvPr id="1" name=""/>
        <p:cNvGrpSpPr/>
        <p:nvPr/>
      </p:nvGrpSpPr>
      <p:grpSpPr>
        <a:xfrm>
          <a:off x="0" y="0"/>
          <a:ext cx="0" cy="0"/>
          <a:chOff x="0" y="0"/>
          <a:chExt cx="0" cy="0"/>
        </a:xfrm>
      </p:grpSpPr>
      <p:sp>
        <p:nvSpPr>
          <p:cNvPr id="54" name="Title 1">
            <a:extLst>
              <a:ext uri="{FF2B5EF4-FFF2-40B4-BE49-F238E27FC236}">
                <a16:creationId xmlns:a16="http://schemas.microsoft.com/office/drawing/2014/main" id="{6825B690-1AD7-4243-AC42-D2CF19B7B02C}"/>
              </a:ext>
            </a:extLst>
          </p:cNvPr>
          <p:cNvSpPr>
            <a:spLocks noGrp="1"/>
          </p:cNvSpPr>
          <p:nvPr>
            <p:ph type="title"/>
          </p:nvPr>
        </p:nvSpPr>
        <p:spPr>
          <a:xfrm>
            <a:off x="750430" y="381000"/>
            <a:ext cx="10678143" cy="1325563"/>
          </a:xfrm>
        </p:spPr>
        <p:txBody>
          <a:bodyPr lIns="0" anchor="b">
            <a:noAutofit/>
          </a:bodyPr>
          <a:lstStyle>
            <a:lvl1pPr>
              <a:defRPr sz="3600" b="1">
                <a:latin typeface="+mj-lt"/>
              </a:defRPr>
            </a:lvl1pPr>
          </a:lstStyle>
          <a:p>
            <a:r>
              <a:rPr lang="en-US"/>
              <a:t>Click to edit Master title style</a:t>
            </a:r>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29"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31" name="Text Placeholder 28">
            <a:extLst>
              <a:ext uri="{FF2B5EF4-FFF2-40B4-BE49-F238E27FC236}">
                <a16:creationId xmlns:a16="http://schemas.microsoft.com/office/drawing/2014/main" id="{1825005B-0520-EC49-9A5C-554CB700387B}"/>
              </a:ext>
            </a:extLst>
          </p:cNvPr>
          <p:cNvSpPr>
            <a:spLocks noGrp="1"/>
          </p:cNvSpPr>
          <p:nvPr>
            <p:ph type="body" sz="quarter" idx="17" hasCustomPrompt="1"/>
          </p:nvPr>
        </p:nvSpPr>
        <p:spPr>
          <a:xfrm>
            <a:off x="750431"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32" name="Text Placeholder 28">
            <a:extLst>
              <a:ext uri="{FF2B5EF4-FFF2-40B4-BE49-F238E27FC236}">
                <a16:creationId xmlns:a16="http://schemas.microsoft.com/office/drawing/2014/main" id="{B6697B92-AF89-2C46-BC1E-6CB47E8EA421}"/>
              </a:ext>
            </a:extLst>
          </p:cNvPr>
          <p:cNvSpPr>
            <a:spLocks noGrp="1"/>
          </p:cNvSpPr>
          <p:nvPr>
            <p:ph type="body" sz="quarter" idx="18" hasCustomPrompt="1"/>
          </p:nvPr>
        </p:nvSpPr>
        <p:spPr>
          <a:xfrm>
            <a:off x="750430"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33" name="Picture Placeholder 23">
            <a:extLst>
              <a:ext uri="{FF2B5EF4-FFF2-40B4-BE49-F238E27FC236}">
                <a16:creationId xmlns:a16="http://schemas.microsoft.com/office/drawing/2014/main" id="{FA9FEBB0-45F1-DF45-89C4-B343F8B20BA0}"/>
              </a:ext>
            </a:extLst>
          </p:cNvPr>
          <p:cNvSpPr>
            <a:spLocks noGrp="1"/>
          </p:cNvSpPr>
          <p:nvPr>
            <p:ph type="pic" sz="quarter" idx="28"/>
          </p:nvPr>
        </p:nvSpPr>
        <p:spPr>
          <a:xfrm>
            <a:off x="3549397"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34" name="Text Placeholder 28">
            <a:extLst>
              <a:ext uri="{FF2B5EF4-FFF2-40B4-BE49-F238E27FC236}">
                <a16:creationId xmlns:a16="http://schemas.microsoft.com/office/drawing/2014/main" id="{EF331731-A7FC-C245-A9C1-0B1A2E994DB6}"/>
              </a:ext>
            </a:extLst>
          </p:cNvPr>
          <p:cNvSpPr>
            <a:spLocks noGrp="1"/>
          </p:cNvSpPr>
          <p:nvPr>
            <p:ph type="body" sz="quarter" idx="29" hasCustomPrompt="1"/>
          </p:nvPr>
        </p:nvSpPr>
        <p:spPr>
          <a:xfrm>
            <a:off x="3549399"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35" name="Text Placeholder 28">
            <a:extLst>
              <a:ext uri="{FF2B5EF4-FFF2-40B4-BE49-F238E27FC236}">
                <a16:creationId xmlns:a16="http://schemas.microsoft.com/office/drawing/2014/main" id="{313B974E-E762-EE48-B2DF-C8F10DF73444}"/>
              </a:ext>
            </a:extLst>
          </p:cNvPr>
          <p:cNvSpPr>
            <a:spLocks noGrp="1"/>
          </p:cNvSpPr>
          <p:nvPr>
            <p:ph type="body" sz="quarter" idx="30" hasCustomPrompt="1"/>
          </p:nvPr>
        </p:nvSpPr>
        <p:spPr>
          <a:xfrm>
            <a:off x="3549398"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36" name="Picture Placeholder 23">
            <a:extLst>
              <a:ext uri="{FF2B5EF4-FFF2-40B4-BE49-F238E27FC236}">
                <a16:creationId xmlns:a16="http://schemas.microsoft.com/office/drawing/2014/main" id="{8BA62E8C-79E6-D245-B706-FFB1E051B2D6}"/>
              </a:ext>
            </a:extLst>
          </p:cNvPr>
          <p:cNvSpPr>
            <a:spLocks noGrp="1"/>
          </p:cNvSpPr>
          <p:nvPr>
            <p:ph type="pic" sz="quarter" idx="31"/>
          </p:nvPr>
        </p:nvSpPr>
        <p:spPr>
          <a:xfrm>
            <a:off x="6348368"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37" name="Text Placeholder 28">
            <a:extLst>
              <a:ext uri="{FF2B5EF4-FFF2-40B4-BE49-F238E27FC236}">
                <a16:creationId xmlns:a16="http://schemas.microsoft.com/office/drawing/2014/main" id="{4199EE50-5386-0446-8ADA-23C1B0D6EA4F}"/>
              </a:ext>
            </a:extLst>
          </p:cNvPr>
          <p:cNvSpPr>
            <a:spLocks noGrp="1"/>
          </p:cNvSpPr>
          <p:nvPr>
            <p:ph type="body" sz="quarter" idx="32" hasCustomPrompt="1"/>
          </p:nvPr>
        </p:nvSpPr>
        <p:spPr>
          <a:xfrm>
            <a:off x="6348368"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38" name="Text Placeholder 28">
            <a:extLst>
              <a:ext uri="{FF2B5EF4-FFF2-40B4-BE49-F238E27FC236}">
                <a16:creationId xmlns:a16="http://schemas.microsoft.com/office/drawing/2014/main" id="{478AB5CA-B5A5-934D-BF51-1485953A703D}"/>
              </a:ext>
            </a:extLst>
          </p:cNvPr>
          <p:cNvSpPr>
            <a:spLocks noGrp="1"/>
          </p:cNvSpPr>
          <p:nvPr>
            <p:ph type="body" sz="quarter" idx="33" hasCustomPrompt="1"/>
          </p:nvPr>
        </p:nvSpPr>
        <p:spPr>
          <a:xfrm>
            <a:off x="6348368"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39" name="Picture Placeholder 23">
            <a:extLst>
              <a:ext uri="{FF2B5EF4-FFF2-40B4-BE49-F238E27FC236}">
                <a16:creationId xmlns:a16="http://schemas.microsoft.com/office/drawing/2014/main" id="{3D78BE06-1FC7-3C43-BD15-F4137B564B58}"/>
              </a:ext>
            </a:extLst>
          </p:cNvPr>
          <p:cNvSpPr>
            <a:spLocks noGrp="1"/>
          </p:cNvSpPr>
          <p:nvPr>
            <p:ph type="pic" sz="quarter" idx="34"/>
          </p:nvPr>
        </p:nvSpPr>
        <p:spPr>
          <a:xfrm>
            <a:off x="9147336"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0" name="Text Placeholder 28">
            <a:extLst>
              <a:ext uri="{FF2B5EF4-FFF2-40B4-BE49-F238E27FC236}">
                <a16:creationId xmlns:a16="http://schemas.microsoft.com/office/drawing/2014/main" id="{14F01FCC-4797-0343-8739-20331C751C18}"/>
              </a:ext>
            </a:extLst>
          </p:cNvPr>
          <p:cNvSpPr>
            <a:spLocks noGrp="1"/>
          </p:cNvSpPr>
          <p:nvPr>
            <p:ph type="body" sz="quarter" idx="35" hasCustomPrompt="1"/>
          </p:nvPr>
        </p:nvSpPr>
        <p:spPr>
          <a:xfrm>
            <a:off x="9147336"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41" name="Text Placeholder 28">
            <a:extLst>
              <a:ext uri="{FF2B5EF4-FFF2-40B4-BE49-F238E27FC236}">
                <a16:creationId xmlns:a16="http://schemas.microsoft.com/office/drawing/2014/main" id="{33FBE6CA-EC7A-1A4B-ADA3-6B78F2DE09C2}"/>
              </a:ext>
            </a:extLst>
          </p:cNvPr>
          <p:cNvSpPr>
            <a:spLocks noGrp="1"/>
          </p:cNvSpPr>
          <p:nvPr>
            <p:ph type="body" sz="quarter" idx="36" hasCustomPrompt="1"/>
          </p:nvPr>
        </p:nvSpPr>
        <p:spPr>
          <a:xfrm>
            <a:off x="9147336"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42" name="Picture Placeholder 23">
            <a:extLst>
              <a:ext uri="{FF2B5EF4-FFF2-40B4-BE49-F238E27FC236}">
                <a16:creationId xmlns:a16="http://schemas.microsoft.com/office/drawing/2014/main" id="{6DD7CCE4-AD48-B64F-909E-F88961FBDFC5}"/>
              </a:ext>
            </a:extLst>
          </p:cNvPr>
          <p:cNvSpPr>
            <a:spLocks noGrp="1"/>
          </p:cNvSpPr>
          <p:nvPr>
            <p:ph type="pic" sz="quarter" idx="37"/>
          </p:nvPr>
        </p:nvSpPr>
        <p:spPr>
          <a:xfrm>
            <a:off x="750429"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3" name="Text Placeholder 28">
            <a:extLst>
              <a:ext uri="{FF2B5EF4-FFF2-40B4-BE49-F238E27FC236}">
                <a16:creationId xmlns:a16="http://schemas.microsoft.com/office/drawing/2014/main" id="{C076E7E2-3D95-EA47-BF86-444615F1F141}"/>
              </a:ext>
            </a:extLst>
          </p:cNvPr>
          <p:cNvSpPr>
            <a:spLocks noGrp="1"/>
          </p:cNvSpPr>
          <p:nvPr>
            <p:ph type="body" sz="quarter" idx="38" hasCustomPrompt="1"/>
          </p:nvPr>
        </p:nvSpPr>
        <p:spPr>
          <a:xfrm>
            <a:off x="750431"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44" name="Text Placeholder 28">
            <a:extLst>
              <a:ext uri="{FF2B5EF4-FFF2-40B4-BE49-F238E27FC236}">
                <a16:creationId xmlns:a16="http://schemas.microsoft.com/office/drawing/2014/main" id="{612499D2-373C-3940-97A5-FCA8B245BE45}"/>
              </a:ext>
            </a:extLst>
          </p:cNvPr>
          <p:cNvSpPr>
            <a:spLocks noGrp="1"/>
          </p:cNvSpPr>
          <p:nvPr>
            <p:ph type="body" sz="quarter" idx="39" hasCustomPrompt="1"/>
          </p:nvPr>
        </p:nvSpPr>
        <p:spPr>
          <a:xfrm>
            <a:off x="750430"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45" name="Picture Placeholder 23">
            <a:extLst>
              <a:ext uri="{FF2B5EF4-FFF2-40B4-BE49-F238E27FC236}">
                <a16:creationId xmlns:a16="http://schemas.microsoft.com/office/drawing/2014/main" id="{24B34D6D-4F7E-3942-B8D7-9970BDE53C10}"/>
              </a:ext>
            </a:extLst>
          </p:cNvPr>
          <p:cNvSpPr>
            <a:spLocks noGrp="1"/>
          </p:cNvSpPr>
          <p:nvPr>
            <p:ph type="pic" sz="quarter" idx="40"/>
          </p:nvPr>
        </p:nvSpPr>
        <p:spPr>
          <a:xfrm>
            <a:off x="3549397"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6" name="Text Placeholder 28">
            <a:extLst>
              <a:ext uri="{FF2B5EF4-FFF2-40B4-BE49-F238E27FC236}">
                <a16:creationId xmlns:a16="http://schemas.microsoft.com/office/drawing/2014/main" id="{D34EDB1D-7E85-D242-B6AE-F6D6907D325A}"/>
              </a:ext>
            </a:extLst>
          </p:cNvPr>
          <p:cNvSpPr>
            <a:spLocks noGrp="1"/>
          </p:cNvSpPr>
          <p:nvPr>
            <p:ph type="body" sz="quarter" idx="41" hasCustomPrompt="1"/>
          </p:nvPr>
        </p:nvSpPr>
        <p:spPr>
          <a:xfrm>
            <a:off x="3549399"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47" name="Text Placeholder 28">
            <a:extLst>
              <a:ext uri="{FF2B5EF4-FFF2-40B4-BE49-F238E27FC236}">
                <a16:creationId xmlns:a16="http://schemas.microsoft.com/office/drawing/2014/main" id="{3E3BFFF0-114B-6D42-B5E0-8020AC2E26BF}"/>
              </a:ext>
            </a:extLst>
          </p:cNvPr>
          <p:cNvSpPr>
            <a:spLocks noGrp="1"/>
          </p:cNvSpPr>
          <p:nvPr>
            <p:ph type="body" sz="quarter" idx="42" hasCustomPrompt="1"/>
          </p:nvPr>
        </p:nvSpPr>
        <p:spPr>
          <a:xfrm>
            <a:off x="3549398"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48" name="Picture Placeholder 23">
            <a:extLst>
              <a:ext uri="{FF2B5EF4-FFF2-40B4-BE49-F238E27FC236}">
                <a16:creationId xmlns:a16="http://schemas.microsoft.com/office/drawing/2014/main" id="{EB4488EE-E854-724E-95AE-B9943EE249EA}"/>
              </a:ext>
            </a:extLst>
          </p:cNvPr>
          <p:cNvSpPr>
            <a:spLocks noGrp="1"/>
          </p:cNvSpPr>
          <p:nvPr>
            <p:ph type="pic" sz="quarter" idx="43"/>
          </p:nvPr>
        </p:nvSpPr>
        <p:spPr>
          <a:xfrm>
            <a:off x="6348368"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9" name="Text Placeholder 28">
            <a:extLst>
              <a:ext uri="{FF2B5EF4-FFF2-40B4-BE49-F238E27FC236}">
                <a16:creationId xmlns:a16="http://schemas.microsoft.com/office/drawing/2014/main" id="{C5551B4D-583E-D644-9069-EC096CE76F50}"/>
              </a:ext>
            </a:extLst>
          </p:cNvPr>
          <p:cNvSpPr>
            <a:spLocks noGrp="1"/>
          </p:cNvSpPr>
          <p:nvPr>
            <p:ph type="body" sz="quarter" idx="44" hasCustomPrompt="1"/>
          </p:nvPr>
        </p:nvSpPr>
        <p:spPr>
          <a:xfrm>
            <a:off x="6348368"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50" name="Text Placeholder 28">
            <a:extLst>
              <a:ext uri="{FF2B5EF4-FFF2-40B4-BE49-F238E27FC236}">
                <a16:creationId xmlns:a16="http://schemas.microsoft.com/office/drawing/2014/main" id="{E30C4783-1643-2243-BB4F-E99E04D9216B}"/>
              </a:ext>
            </a:extLst>
          </p:cNvPr>
          <p:cNvSpPr>
            <a:spLocks noGrp="1"/>
          </p:cNvSpPr>
          <p:nvPr>
            <p:ph type="body" sz="quarter" idx="45" hasCustomPrompt="1"/>
          </p:nvPr>
        </p:nvSpPr>
        <p:spPr>
          <a:xfrm>
            <a:off x="6348368"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51" name="Picture Placeholder 23">
            <a:extLst>
              <a:ext uri="{FF2B5EF4-FFF2-40B4-BE49-F238E27FC236}">
                <a16:creationId xmlns:a16="http://schemas.microsoft.com/office/drawing/2014/main" id="{7BBADCE0-02E8-3249-8CBA-17D3783DFE70}"/>
              </a:ext>
            </a:extLst>
          </p:cNvPr>
          <p:cNvSpPr>
            <a:spLocks noGrp="1"/>
          </p:cNvSpPr>
          <p:nvPr>
            <p:ph type="pic" sz="quarter" idx="46"/>
          </p:nvPr>
        </p:nvSpPr>
        <p:spPr>
          <a:xfrm>
            <a:off x="9147336"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52" name="Text Placeholder 28">
            <a:extLst>
              <a:ext uri="{FF2B5EF4-FFF2-40B4-BE49-F238E27FC236}">
                <a16:creationId xmlns:a16="http://schemas.microsoft.com/office/drawing/2014/main" id="{8D294C40-97E4-FF4F-8A02-10FC7D0EE8B0}"/>
              </a:ext>
            </a:extLst>
          </p:cNvPr>
          <p:cNvSpPr>
            <a:spLocks noGrp="1"/>
          </p:cNvSpPr>
          <p:nvPr>
            <p:ph type="body" sz="quarter" idx="47" hasCustomPrompt="1"/>
          </p:nvPr>
        </p:nvSpPr>
        <p:spPr>
          <a:xfrm>
            <a:off x="9147336"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53" name="Text Placeholder 28">
            <a:extLst>
              <a:ext uri="{FF2B5EF4-FFF2-40B4-BE49-F238E27FC236}">
                <a16:creationId xmlns:a16="http://schemas.microsoft.com/office/drawing/2014/main" id="{8B38241F-01B5-574C-A827-67C6352C463C}"/>
              </a:ext>
            </a:extLst>
          </p:cNvPr>
          <p:cNvSpPr>
            <a:spLocks noGrp="1"/>
          </p:cNvSpPr>
          <p:nvPr>
            <p:ph type="body" sz="quarter" idx="48" hasCustomPrompt="1"/>
          </p:nvPr>
        </p:nvSpPr>
        <p:spPr>
          <a:xfrm>
            <a:off x="9147336"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23" name="Slide Number Placeholder 22">
            <a:extLst>
              <a:ext uri="{FF2B5EF4-FFF2-40B4-BE49-F238E27FC236}">
                <a16:creationId xmlns:a16="http://schemas.microsoft.com/office/drawing/2014/main" id="{CE9F02AC-6DFB-0C47-BC8E-4B0594007F33}"/>
              </a:ext>
            </a:extLst>
          </p:cNvPr>
          <p:cNvSpPr>
            <a:spLocks noGrp="1"/>
          </p:cNvSpPr>
          <p:nvPr>
            <p:ph type="sldNum" sz="quarter" idx="27"/>
          </p:nvPr>
        </p:nvSpPr>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310478752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meline">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solidFill>
                  <a:schemeClr val="bg1"/>
                </a:solidFill>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87563"/>
            <a:ext cx="9779183" cy="3366815"/>
          </a:xfrm>
        </p:spPr>
        <p:txBody>
          <a:bodyPr>
            <a:noAutofit/>
          </a:bodyPr>
          <a:lstStyle>
            <a:lvl1pPr marL="0" indent="0">
              <a:buNone/>
              <a:defRPr>
                <a:solidFill>
                  <a:schemeClr val="bg1"/>
                </a:solidFill>
                <a:latin typeface="+mn-lt"/>
              </a:defRPr>
            </a:lvl1pPr>
            <a:lvl2pPr marL="342900" indent="0">
              <a:buNone/>
              <a:defRPr>
                <a:solidFill>
                  <a:schemeClr val="bg1"/>
                </a:solidFill>
                <a:latin typeface="+mn-lt"/>
              </a:defRPr>
            </a:lvl2pPr>
            <a:lvl3pPr marL="685800" indent="0">
              <a:buNone/>
              <a:defRPr>
                <a:solidFill>
                  <a:schemeClr val="bg1"/>
                </a:solidFill>
                <a:latin typeface="+mn-lt"/>
              </a:defRPr>
            </a:lvl3pPr>
            <a:lvl4pPr marL="1028700" indent="0">
              <a:buNone/>
              <a:defRPr>
                <a:solidFill>
                  <a:schemeClr val="bg1"/>
                </a:solidFill>
                <a:latin typeface="+mn-lt"/>
              </a:defRPr>
            </a:lvl4pPr>
            <a:lvl5pPr marL="1371600" indent="0">
              <a:buNone/>
              <a:defRPr>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74850742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2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528205"/>
            <a:ext cx="4663440"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3" y="5590905"/>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2"/>
                </a:solidFill>
                <a:latin typeface="+mn-lt"/>
              </a:defRPr>
            </a:lvl1pPr>
          </a:lstStyle>
          <a:p>
            <a:fld id="{294A09A9-5501-47C1-A89A-A340965A2BE2}" type="slidenum">
              <a:rPr lang="en-US" smtClean="0"/>
              <a:pPr/>
              <a:t>‹#›</a:t>
            </a:fld>
            <a:endParaRPr lang="en-US"/>
          </a:p>
        </p:txBody>
      </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6283235" y="2528205"/>
            <a:ext cx="4663440"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3" y="2005689"/>
            <a:ext cx="4663440"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6283235" y="2005689"/>
            <a:ext cx="4663440"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8805608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3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1" y="2526318"/>
            <a:ext cx="3218688"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rot="5400000">
            <a:off x="8580896" y="0"/>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a:off x="-2364"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rot="5400000" flipH="1">
            <a:off x="11258144" y="5924144"/>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2587418" y="5590905"/>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4683789" y="2526318"/>
            <a:ext cx="3173279"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4" y="2003804"/>
            <a:ext cx="3173279"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4683789" y="2003804"/>
            <a:ext cx="3173279"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43D62993-A055-DF4F-9286-4FFE3A5C7FD7}"/>
              </a:ext>
            </a:extLst>
          </p:cNvPr>
          <p:cNvSpPr>
            <a:spLocks noGrp="1"/>
          </p:cNvSpPr>
          <p:nvPr>
            <p:ph idx="13"/>
          </p:nvPr>
        </p:nvSpPr>
        <p:spPr>
          <a:xfrm>
            <a:off x="8200083" y="2526318"/>
            <a:ext cx="3173279"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A896DA2E-4448-254C-86D1-9E16E63CC6A0}"/>
              </a:ext>
            </a:extLst>
          </p:cNvPr>
          <p:cNvSpPr>
            <a:spLocks noGrp="1"/>
          </p:cNvSpPr>
          <p:nvPr>
            <p:ph idx="14"/>
          </p:nvPr>
        </p:nvSpPr>
        <p:spPr>
          <a:xfrm>
            <a:off x="8200083" y="2003804"/>
            <a:ext cx="3173279"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12532054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 preserve="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122363"/>
            <a:ext cx="6220279" cy="2387600"/>
          </a:xfrm>
        </p:spPr>
        <p:txBody>
          <a:bodyPr anchor="b">
            <a:noAutofit/>
          </a:bodyPr>
          <a:lstStyle>
            <a:lvl1pPr algn="l">
              <a:defRPr sz="4500" b="1">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4" y="3602040"/>
            <a:ext cx="6220277" cy="2247219"/>
          </a:xfrm>
        </p:spPr>
        <p:txBody>
          <a:bodyPr>
            <a:noAutofit/>
          </a:bodyPr>
          <a:lstStyle>
            <a:lvl1pPr marL="0" indent="0" algn="l">
              <a:buNone/>
              <a:defRPr sz="210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Rectangle 3">
            <a:extLst>
              <a:ext uri="{FF2B5EF4-FFF2-40B4-BE49-F238E27FC236}">
                <a16:creationId xmlns:a16="http://schemas.microsoft.com/office/drawing/2014/main" id="{9AC79249-FDC0-364D-A734-AE1DE1605D28}"/>
              </a:ext>
            </a:extLst>
          </p:cNvPr>
          <p:cNvSpPr/>
          <p:nvPr userDrawn="1"/>
        </p:nvSpPr>
        <p:spPr>
          <a:xfrm>
            <a:off x="8264426" y="0"/>
            <a:ext cx="39275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8" y="3685939"/>
            <a:ext cx="3927573" cy="3178856"/>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7" name="Freeform 16">
            <a:extLst>
              <a:ext uri="{FF2B5EF4-FFF2-40B4-BE49-F238E27FC236}">
                <a16:creationId xmlns:a16="http://schemas.microsoft.com/office/drawing/2014/main" id="{39563C76-BC00-DE47-88F5-C24D3CE3325A}"/>
              </a:ext>
            </a:extLst>
          </p:cNvPr>
          <p:cNvSpPr/>
          <p:nvPr userDrawn="1"/>
        </p:nvSpPr>
        <p:spPr>
          <a:xfrm>
            <a:off x="10228215" y="-1"/>
            <a:ext cx="1963787" cy="3178856"/>
          </a:xfrm>
          <a:custGeom>
            <a:avLst/>
            <a:gdLst>
              <a:gd name="connsiteX0" fmla="*/ 0 w 1963787"/>
              <a:gd name="connsiteY0" fmla="*/ 0 h 3178856"/>
              <a:gd name="connsiteX1" fmla="*/ 1963787 w 1963787"/>
              <a:gd name="connsiteY1" fmla="*/ 0 h 3178856"/>
              <a:gd name="connsiteX2" fmla="*/ 1963787 w 1963787"/>
              <a:gd name="connsiteY2" fmla="*/ 1967129 h 3178856"/>
              <a:gd name="connsiteX3" fmla="*/ 1963787 w 1963787"/>
              <a:gd name="connsiteY3" fmla="*/ 2349671 h 3178856"/>
              <a:gd name="connsiteX4" fmla="*/ 1963787 w 1963787"/>
              <a:gd name="connsiteY4" fmla="*/ 3178856 h 3178856"/>
              <a:gd name="connsiteX5" fmla="*/ 1963753 w 1963787"/>
              <a:gd name="connsiteY5" fmla="*/ 3178856 h 3178856"/>
              <a:gd name="connsiteX6" fmla="*/ 1763002 w 1963787"/>
              <a:gd name="connsiteY6" fmla="*/ 3168629 h 3178856"/>
              <a:gd name="connsiteX7" fmla="*/ 0 w 1963787"/>
              <a:gd name="connsiteY7" fmla="*/ 1197921 h 3178856"/>
              <a:gd name="connsiteX8" fmla="*/ 0 w 1963787"/>
              <a:gd name="connsiteY8" fmla="*/ 1039961 h 3178856"/>
              <a:gd name="connsiteX9" fmla="*/ 0 w 1963787"/>
              <a:gd name="connsiteY9" fmla="*/ 0 h 317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3787" h="3178856">
                <a:moveTo>
                  <a:pt x="0" y="0"/>
                </a:moveTo>
                <a:lnTo>
                  <a:pt x="1963787" y="0"/>
                </a:lnTo>
                <a:lnTo>
                  <a:pt x="1963787" y="1967129"/>
                </a:lnTo>
                <a:lnTo>
                  <a:pt x="1963787" y="2349671"/>
                </a:lnTo>
                <a:lnTo>
                  <a:pt x="1963787" y="3178856"/>
                </a:lnTo>
                <a:lnTo>
                  <a:pt x="1963753" y="3178856"/>
                </a:lnTo>
                <a:lnTo>
                  <a:pt x="1763002" y="3168629"/>
                </a:lnTo>
                <a:cubicBezTo>
                  <a:pt x="772749" y="3067186"/>
                  <a:pt x="0" y="2223585"/>
                  <a:pt x="0" y="1197921"/>
                </a:cubicBezTo>
                <a:lnTo>
                  <a:pt x="0" y="1039961"/>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Tree>
    <p:extLst>
      <p:ext uri="{BB962C8B-B14F-4D97-AF65-F5344CB8AC3E}">
        <p14:creationId xmlns:p14="http://schemas.microsoft.com/office/powerpoint/2010/main" val="427098594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122363"/>
            <a:ext cx="7096933" cy="2387600"/>
          </a:xfrm>
        </p:spPr>
        <p:txBody>
          <a:bodyPr anchor="b">
            <a:noAutofit/>
          </a:bodyPr>
          <a:lstStyle>
            <a:lvl1pPr algn="l">
              <a:defRPr sz="4500" b="1">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3" y="3602039"/>
            <a:ext cx="9500507" cy="806675"/>
          </a:xfrm>
        </p:spPr>
        <p:txBody>
          <a:bodyPr>
            <a:noAutofit/>
          </a:bodyPr>
          <a:lstStyle>
            <a:lvl1pPr marL="0" indent="0" algn="l">
              <a:buNone/>
              <a:defRPr sz="240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Rectangle 3">
            <a:extLst>
              <a:ext uri="{FF2B5EF4-FFF2-40B4-BE49-F238E27FC236}">
                <a16:creationId xmlns:a16="http://schemas.microsoft.com/office/drawing/2014/main" id="{9AC79249-FDC0-364D-A734-AE1DE1605D28}"/>
              </a:ext>
            </a:extLst>
          </p:cNvPr>
          <p:cNvSpPr/>
          <p:nvPr userDrawn="1"/>
        </p:nvSpPr>
        <p:spPr>
          <a:xfrm>
            <a:off x="0" y="4572000"/>
            <a:ext cx="12192000"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Oval 4">
            <a:extLst>
              <a:ext uri="{FF2B5EF4-FFF2-40B4-BE49-F238E27FC236}">
                <a16:creationId xmlns:a16="http://schemas.microsoft.com/office/drawing/2014/main" id="{902465C8-266D-104C-9C49-323DF4A8277E}"/>
              </a:ext>
            </a:extLst>
          </p:cNvPr>
          <p:cNvSpPr/>
          <p:nvPr userDrawn="1"/>
        </p:nvSpPr>
        <p:spPr>
          <a:xfrm>
            <a:off x="583746" y="4960030"/>
            <a:ext cx="1551215" cy="155121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Freeform 10">
            <a:extLst>
              <a:ext uri="{FF2B5EF4-FFF2-40B4-BE49-F238E27FC236}">
                <a16:creationId xmlns:a16="http://schemas.microsoft.com/office/drawing/2014/main" id="{37979A1C-BF60-B345-A664-2E4F7A3461EB}"/>
              </a:ext>
            </a:extLst>
          </p:cNvPr>
          <p:cNvSpPr/>
          <p:nvPr userDrawn="1"/>
        </p:nvSpPr>
        <p:spPr>
          <a:xfrm>
            <a:off x="2" y="4571999"/>
            <a:ext cx="1118508" cy="1118508"/>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9" name="Freeform 8">
            <a:extLst>
              <a:ext uri="{FF2B5EF4-FFF2-40B4-BE49-F238E27FC236}">
                <a16:creationId xmlns:a16="http://schemas.microsoft.com/office/drawing/2014/main" id="{58080B3E-915C-2D4C-8608-596E1BFD6387}"/>
              </a:ext>
            </a:extLst>
          </p:cNvPr>
          <p:cNvSpPr/>
          <p:nvPr userDrawn="1"/>
        </p:nvSpPr>
        <p:spPr>
          <a:xfrm>
            <a:off x="2" y="5739492"/>
            <a:ext cx="1118508" cy="1118508"/>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8" y="-3419"/>
            <a:ext cx="3927573" cy="3165022"/>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8" name="Freeform 27">
            <a:extLst>
              <a:ext uri="{FF2B5EF4-FFF2-40B4-BE49-F238E27FC236}">
                <a16:creationId xmlns:a16="http://schemas.microsoft.com/office/drawing/2014/main" id="{9E240E8A-950E-7946-826C-415CB5DACA43}"/>
              </a:ext>
            </a:extLst>
          </p:cNvPr>
          <p:cNvSpPr/>
          <p:nvPr userDrawn="1"/>
        </p:nvSpPr>
        <p:spPr>
          <a:xfrm>
            <a:off x="11024508" y="4580708"/>
            <a:ext cx="1167493" cy="2277292"/>
          </a:xfrm>
          <a:custGeom>
            <a:avLst/>
            <a:gdLst>
              <a:gd name="connsiteX0" fmla="*/ 1167473 w 1167493"/>
              <a:gd name="connsiteY0" fmla="*/ 0 h 2272167"/>
              <a:gd name="connsiteX1" fmla="*/ 1167493 w 1167493"/>
              <a:gd name="connsiteY1" fmla="*/ 0 h 2272167"/>
              <a:gd name="connsiteX2" fmla="*/ 1167493 w 1167493"/>
              <a:gd name="connsiteY2" fmla="*/ 492960 h 2272167"/>
              <a:gd name="connsiteX3" fmla="*/ 1167493 w 1167493"/>
              <a:gd name="connsiteY3" fmla="*/ 720385 h 2272167"/>
              <a:gd name="connsiteX4" fmla="*/ 1167493 w 1167493"/>
              <a:gd name="connsiteY4" fmla="*/ 2272167 h 2272167"/>
              <a:gd name="connsiteX5" fmla="*/ 0 w 1167493"/>
              <a:gd name="connsiteY5" fmla="*/ 2272167 h 2272167"/>
              <a:gd name="connsiteX6" fmla="*/ 0 w 1167493"/>
              <a:gd name="connsiteY6" fmla="*/ 1898074 h 2272167"/>
              <a:gd name="connsiteX7" fmla="*/ 0 w 1167493"/>
              <a:gd name="connsiteY7" fmla="*/ 1271597 h 2272167"/>
              <a:gd name="connsiteX8" fmla="*/ 0 w 1167493"/>
              <a:gd name="connsiteY8" fmla="*/ 1177688 h 2272167"/>
              <a:gd name="connsiteX9" fmla="*/ 1048124 w 1167493"/>
              <a:gd name="connsiteY9" fmla="*/ 6080 h 2272167"/>
              <a:gd name="connsiteX10" fmla="*/ 1167473 w 1167493"/>
              <a:gd name="connsiteY10" fmla="*/ 0 h 227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7493" h="2272167">
                <a:moveTo>
                  <a:pt x="1167473" y="0"/>
                </a:moveTo>
                <a:lnTo>
                  <a:pt x="1167493" y="0"/>
                </a:lnTo>
                <a:lnTo>
                  <a:pt x="1167493" y="492960"/>
                </a:lnTo>
                <a:lnTo>
                  <a:pt x="1167493" y="720385"/>
                </a:lnTo>
                <a:lnTo>
                  <a:pt x="1167493" y="2272167"/>
                </a:lnTo>
                <a:lnTo>
                  <a:pt x="0" y="2272167"/>
                </a:lnTo>
                <a:lnTo>
                  <a:pt x="0" y="1898074"/>
                </a:lnTo>
                <a:lnTo>
                  <a:pt x="0" y="1271597"/>
                </a:lnTo>
                <a:lnTo>
                  <a:pt x="0" y="1177688"/>
                </a:lnTo>
                <a:cubicBezTo>
                  <a:pt x="0" y="567919"/>
                  <a:pt x="459408" y="66389"/>
                  <a:pt x="1048124" y="6080"/>
                </a:cubicBezTo>
                <a:lnTo>
                  <a:pt x="116747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7" name="Slide Number Placeholder 6">
            <a:extLst>
              <a:ext uri="{FF2B5EF4-FFF2-40B4-BE49-F238E27FC236}">
                <a16:creationId xmlns:a16="http://schemas.microsoft.com/office/drawing/2014/main" id="{698AE20B-EBB3-094D-DB4C-C2D61D613A8C}"/>
              </a:ext>
            </a:extLst>
          </p:cNvPr>
          <p:cNvSpPr>
            <a:spLocks noGrp="1"/>
          </p:cNvSpPr>
          <p:nvPr>
            <p:ph type="sldNum" sz="quarter" idx="10"/>
          </p:nvPr>
        </p:nvSpPr>
        <p:spPr/>
        <p:txBody>
          <a:bodyPr/>
          <a:lstStyle/>
          <a:p>
            <a:fld id="{294A09A9-5501-47C1-A89A-A340965A2BE2}" type="slidenum">
              <a:rPr lang="en-US" smtClean="0"/>
              <a:pPr/>
              <a:t>‹#›</a:t>
            </a:fld>
            <a:endParaRPr lang="en-US"/>
          </a:p>
        </p:txBody>
      </p:sp>
    </p:spTree>
    <p:extLst>
      <p:ext uri="{BB962C8B-B14F-4D97-AF65-F5344CB8AC3E}">
        <p14:creationId xmlns:p14="http://schemas.microsoft.com/office/powerpoint/2010/main" val="38865785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3725F51-049C-4F09-985E-88373BC58708}" type="datetime1">
              <a:rPr lang="en-US" smtClean="0"/>
              <a:t>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392523935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17469"/>
            <a:ext cx="9779183" cy="3366815"/>
          </a:xfrm>
        </p:spPr>
        <p:txBody>
          <a:bodyPr>
            <a:noAutofit/>
          </a:bodyPr>
          <a:lstStyle>
            <a:lvl1pPr marL="0" indent="0">
              <a:buNone/>
              <a:defRPr>
                <a:latin typeface="+mn-lt"/>
              </a:defRPr>
            </a:lvl1pPr>
            <a:lvl2pPr marL="342900" indent="0">
              <a:buNone/>
              <a:defRPr>
                <a:latin typeface="+mn-lt"/>
              </a:defRPr>
            </a:lvl2pPr>
            <a:lvl3pPr marL="685800" indent="0">
              <a:buNone/>
              <a:defRPr>
                <a:latin typeface="+mn-lt"/>
              </a:defRPr>
            </a:lvl3pPr>
            <a:lvl4pPr marL="1028700" indent="0">
              <a:buNone/>
              <a:defRPr>
                <a:latin typeface="+mn-lt"/>
              </a:defRPr>
            </a:lvl4pPr>
            <a:lvl5pPr marL="13716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3" y="5590905"/>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sp>
        <p:nvSpPr>
          <p:cNvPr id="15" name="Title 14">
            <a:extLst>
              <a:ext uri="{FF2B5EF4-FFF2-40B4-BE49-F238E27FC236}">
                <a16:creationId xmlns:a16="http://schemas.microsoft.com/office/drawing/2014/main" id="{B78DCB74-D75C-A010-7A21-F2ABB54BDE9B}"/>
              </a:ext>
            </a:extLst>
          </p:cNvPr>
          <p:cNvSpPr>
            <a:spLocks noGrp="1"/>
          </p:cNvSpPr>
          <p:nvPr>
            <p:ph type="title"/>
          </p:nvPr>
        </p:nvSpPr>
        <p:spPr/>
        <p:txBody>
          <a:bodyPr/>
          <a:lstStyle>
            <a:lvl1pPr>
              <a:defRPr b="1">
                <a:solidFill>
                  <a:schemeClr val="accent3"/>
                </a:solidFill>
              </a:defRPr>
            </a:lvl1pPr>
          </a:lstStyle>
          <a:p>
            <a:r>
              <a:rPr lang="en-US"/>
              <a:t>Click to edit Master title style</a:t>
            </a:r>
          </a:p>
        </p:txBody>
      </p:sp>
    </p:spTree>
    <p:extLst>
      <p:ext uri="{BB962C8B-B14F-4D97-AF65-F5344CB8AC3E}">
        <p14:creationId xmlns:p14="http://schemas.microsoft.com/office/powerpoint/2010/main" val="122480355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62587F-7496-384A-AF40-18FC8CF0709D}"/>
              </a:ext>
            </a:extLst>
          </p:cNvPr>
          <p:cNvSpPr/>
          <p:nvPr userDrawn="1"/>
        </p:nvSpPr>
        <p:spPr>
          <a:xfrm>
            <a:off x="0" y="2285998"/>
            <a:ext cx="12208823"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Freeform 11">
            <a:extLst>
              <a:ext uri="{FF2B5EF4-FFF2-40B4-BE49-F238E27FC236}">
                <a16:creationId xmlns:a16="http://schemas.microsoft.com/office/drawing/2014/main" id="{84DB028B-A475-224B-B675-A15A56CAD0BF}"/>
              </a:ext>
            </a:extLst>
          </p:cNvPr>
          <p:cNvSpPr/>
          <p:nvPr userDrawn="1"/>
        </p:nvSpPr>
        <p:spPr>
          <a:xfrm flipH="1">
            <a:off x="8597719"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4" name="Freeform 13">
            <a:extLst>
              <a:ext uri="{FF2B5EF4-FFF2-40B4-BE49-F238E27FC236}">
                <a16:creationId xmlns:a16="http://schemas.microsoft.com/office/drawing/2014/main" id="{61C34955-105B-4D4D-B51D-754C5D38A85D}"/>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5" name="Freeform 14">
            <a:extLst>
              <a:ext uri="{FF2B5EF4-FFF2-40B4-BE49-F238E27FC236}">
                <a16:creationId xmlns:a16="http://schemas.microsoft.com/office/drawing/2014/main" id="{2734DEB1-EC02-2E42-9292-4ADD115060A5}"/>
              </a:ext>
            </a:extLst>
          </p:cNvPr>
          <p:cNvSpPr/>
          <p:nvPr userDrawn="1"/>
        </p:nvSpPr>
        <p:spPr>
          <a:xfrm rot="5400000" flipH="1" flipV="1">
            <a:off x="10344102" y="438100"/>
            <a:ext cx="2285999" cy="1409801"/>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3" name="Title 1">
            <a:extLst>
              <a:ext uri="{FF2B5EF4-FFF2-40B4-BE49-F238E27FC236}">
                <a16:creationId xmlns:a16="http://schemas.microsoft.com/office/drawing/2014/main" id="{5E932F0D-7FC3-634B-932C-3625C16C8DE2}"/>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167494" y="2653169"/>
            <a:ext cx="9779183" cy="3436483"/>
          </a:xfrm>
        </p:spPr>
        <p:txBody>
          <a:bodyPr>
            <a:noAutofit/>
          </a:bodyPr>
          <a:lstStyle>
            <a:lvl1pPr marL="0" indent="0">
              <a:lnSpc>
                <a:spcPct val="150000"/>
              </a:lnSpc>
              <a:buNone/>
              <a:defRPr sz="1800">
                <a:solidFill>
                  <a:schemeClr val="bg1"/>
                </a:solidFill>
                <a:latin typeface="+mn-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DB69FC35-DDC8-45FB-8ACB-21C15F57C1F1}"/>
              </a:ext>
            </a:extLst>
          </p:cNvPr>
          <p:cNvSpPr>
            <a:spLocks noGrp="1"/>
          </p:cNvSpPr>
          <p:nvPr>
            <p:ph type="sldNum" sz="quarter" idx="12"/>
          </p:nvPr>
        </p:nvSpPr>
        <p:spPr>
          <a:xfrm>
            <a:off x="10206317" y="6356352"/>
            <a:ext cx="1604683"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375922168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 preserve="1">
  <p:cSld name="Section title">
    <p:spTree>
      <p:nvGrpSpPr>
        <p:cNvPr id="1" name=""/>
        <p:cNvGrpSpPr/>
        <p:nvPr/>
      </p:nvGrpSpPr>
      <p:grpSpPr>
        <a:xfrm>
          <a:off x="0" y="0"/>
          <a:ext cx="0" cy="0"/>
          <a:chOff x="0" y="0"/>
          <a:chExt cx="0" cy="0"/>
        </a:xfrm>
      </p:grpSpPr>
      <p:sp>
        <p:nvSpPr>
          <p:cNvPr id="23" name="Freeform 22">
            <a:extLst>
              <a:ext uri="{FF2B5EF4-FFF2-40B4-BE49-F238E27FC236}">
                <a16:creationId xmlns:a16="http://schemas.microsoft.com/office/drawing/2014/main" id="{067EACEC-C2DD-EA42-8504-176673AD1F20}"/>
              </a:ext>
            </a:extLst>
          </p:cNvPr>
          <p:cNvSpPr/>
          <p:nvPr userDrawn="1"/>
        </p:nvSpPr>
        <p:spPr>
          <a:xfrm>
            <a:off x="0" y="0"/>
            <a:ext cx="8025491" cy="6858000"/>
          </a:xfrm>
          <a:custGeom>
            <a:avLst/>
            <a:gdLst>
              <a:gd name="connsiteX0" fmla="*/ 0 w 8025490"/>
              <a:gd name="connsiteY0" fmla="*/ 0 h 6858000"/>
              <a:gd name="connsiteX1" fmla="*/ 4596490 w 8025490"/>
              <a:gd name="connsiteY1" fmla="*/ 0 h 6858000"/>
              <a:gd name="connsiteX2" fmla="*/ 8025490 w 8025490"/>
              <a:gd name="connsiteY2" fmla="*/ 3429000 h 6858000"/>
              <a:gd name="connsiteX3" fmla="*/ 4596490 w 8025490"/>
              <a:gd name="connsiteY3" fmla="*/ 6858000 h 6858000"/>
              <a:gd name="connsiteX4" fmla="*/ 0 w 802549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25490" h="6858000">
                <a:moveTo>
                  <a:pt x="0" y="0"/>
                </a:moveTo>
                <a:lnTo>
                  <a:pt x="4596490" y="0"/>
                </a:lnTo>
                <a:cubicBezTo>
                  <a:pt x="6490274" y="0"/>
                  <a:pt x="8025490" y="1535216"/>
                  <a:pt x="8025490" y="3429000"/>
                </a:cubicBezTo>
                <a:cubicBezTo>
                  <a:pt x="8025490" y="5322784"/>
                  <a:pt x="6490274" y="6858000"/>
                  <a:pt x="4596490" y="6858000"/>
                </a:cubicBez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5" y="1059400"/>
            <a:ext cx="6245912" cy="2387600"/>
          </a:xfrm>
        </p:spPr>
        <p:txBody>
          <a:bodyPr anchor="b">
            <a:noAutofit/>
          </a:bodyPr>
          <a:lstStyle>
            <a:lvl1pPr algn="l">
              <a:defRPr sz="4500" b="1">
                <a:solidFill>
                  <a:schemeClr val="bg1"/>
                </a:solidFill>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5" y="3539077"/>
            <a:ext cx="6245912" cy="1406101"/>
          </a:xfrm>
        </p:spPr>
        <p:txBody>
          <a:bodyPr>
            <a:noAutofit/>
          </a:bodyPr>
          <a:lstStyle>
            <a:lvl1pPr marL="0" indent="0" algn="l">
              <a:buNone/>
              <a:defRPr sz="2400">
                <a:solidFill>
                  <a:schemeClr val="bg1"/>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grpSp>
        <p:nvGrpSpPr>
          <p:cNvPr id="6" name="Group 5">
            <a:extLst>
              <a:ext uri="{FF2B5EF4-FFF2-40B4-BE49-F238E27FC236}">
                <a16:creationId xmlns:a16="http://schemas.microsoft.com/office/drawing/2014/main" id="{89843C7E-5704-7A46-8974-F3BFA42E7310}"/>
              </a:ext>
            </a:extLst>
          </p:cNvPr>
          <p:cNvGrpSpPr/>
          <p:nvPr userDrawn="1"/>
        </p:nvGrpSpPr>
        <p:grpSpPr>
          <a:xfrm rot="16200000">
            <a:off x="8286530" y="2207195"/>
            <a:ext cx="3032351" cy="2443611"/>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17" name="Freeform 16">
            <a:extLst>
              <a:ext uri="{FF2B5EF4-FFF2-40B4-BE49-F238E27FC236}">
                <a16:creationId xmlns:a16="http://schemas.microsoft.com/office/drawing/2014/main" id="{0B179973-08D2-EF40-B516-35E75E906394}"/>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8" name="Freeform 17">
            <a:extLst>
              <a:ext uri="{FF2B5EF4-FFF2-40B4-BE49-F238E27FC236}">
                <a16:creationId xmlns:a16="http://schemas.microsoft.com/office/drawing/2014/main" id="{6C811FF3-E48A-194D-8022-65F8C3A17449}"/>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Tree>
    <p:extLst>
      <p:ext uri="{BB962C8B-B14F-4D97-AF65-F5344CB8AC3E}">
        <p14:creationId xmlns:p14="http://schemas.microsoft.com/office/powerpoint/2010/main" val="108880805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 preserve="1">
  <p:cSld name="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87563"/>
            <a:ext cx="9779183" cy="3366815"/>
          </a:xfrm>
        </p:spPr>
        <p:txBody>
          <a:bodyPr>
            <a:noAutofit/>
          </a:bodyPr>
          <a:lstStyle>
            <a:lvl1pPr marL="0" indent="0">
              <a:buNone/>
              <a:defRPr>
                <a:latin typeface="+mn-lt"/>
              </a:defRPr>
            </a:lvl1pPr>
            <a:lvl2pPr marL="342900" indent="0">
              <a:buNone/>
              <a:defRPr>
                <a:latin typeface="+mn-lt"/>
              </a:defRPr>
            </a:lvl2pPr>
            <a:lvl3pPr marL="685800" indent="0">
              <a:buNone/>
              <a:defRPr>
                <a:latin typeface="+mn-lt"/>
              </a:defRPr>
            </a:lvl3pPr>
            <a:lvl4pPr marL="1028700" indent="0">
              <a:buNone/>
              <a:defRPr>
                <a:latin typeface="+mn-lt"/>
              </a:defRPr>
            </a:lvl4pPr>
            <a:lvl5pPr marL="13716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00316351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 preserve="1">
  <p:cSld name="Chart 2">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BA2A58C-57B7-834C-8F5C-3299322411B1}"/>
              </a:ext>
            </a:extLst>
          </p:cNvPr>
          <p:cNvGrpSpPr/>
          <p:nvPr userDrawn="1"/>
        </p:nvGrpSpPr>
        <p:grpSpPr>
          <a:xfrm rot="16200000">
            <a:off x="10772262" y="152643"/>
            <a:ext cx="1572380" cy="1267097"/>
            <a:chOff x="7413403" y="4976359"/>
            <a:chExt cx="2334986" cy="1881641"/>
          </a:xfrm>
        </p:grpSpPr>
        <p:sp>
          <p:nvSpPr>
            <p:cNvPr id="13" name="Freeform 12">
              <a:extLst>
                <a:ext uri="{FF2B5EF4-FFF2-40B4-BE49-F238E27FC236}">
                  <a16:creationId xmlns:a16="http://schemas.microsoft.com/office/drawing/2014/main" id="{801D8067-144A-FE48-AF1E-529B662DCAD3}"/>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4" name="Freeform 13">
              <a:extLst>
                <a:ext uri="{FF2B5EF4-FFF2-40B4-BE49-F238E27FC236}">
                  <a16:creationId xmlns:a16="http://schemas.microsoft.com/office/drawing/2014/main" id="{2ECA7D87-C78C-C140-AA28-C0FB20209045}"/>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87565"/>
            <a:ext cx="9779183" cy="3366813"/>
          </a:xfrm>
        </p:spPr>
        <p:txBody>
          <a:bodyPr>
            <a:noAutofit/>
          </a:bodyPr>
          <a:lstStyle>
            <a:lvl1pPr marL="0" indent="0">
              <a:buNone/>
              <a:defRPr>
                <a:latin typeface="+mn-lt"/>
              </a:defRPr>
            </a:lvl1pPr>
            <a:lvl2pPr marL="342900" indent="0">
              <a:buNone/>
              <a:defRPr>
                <a:latin typeface="+mn-lt"/>
              </a:defRPr>
            </a:lvl2pPr>
            <a:lvl3pPr marL="685800" indent="0">
              <a:buNone/>
              <a:defRPr>
                <a:latin typeface="+mn-lt"/>
              </a:defRPr>
            </a:lvl3pPr>
            <a:lvl4pPr marL="1028700" indent="0">
              <a:buNone/>
              <a:defRPr>
                <a:latin typeface="+mn-lt"/>
              </a:defRPr>
            </a:lvl4pPr>
            <a:lvl5pPr marL="13716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75065388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p:nvPr>
        </p:nvSpPr>
        <p:spPr>
          <a:xfrm>
            <a:off x="1798722" y="1684338"/>
            <a:ext cx="8594559" cy="2810460"/>
          </a:xfrm>
        </p:spPr>
        <p:txBody>
          <a:bodyPr>
            <a:noAutofit/>
          </a:bodyPr>
          <a:lstStyle>
            <a:lvl1pPr algn="ctr">
              <a:lnSpc>
                <a:spcPct val="100000"/>
              </a:lnSpc>
              <a:defRPr sz="3450">
                <a:solidFill>
                  <a:schemeClr val="bg1"/>
                </a:solidFill>
                <a:latin typeface="+mj-lt"/>
              </a:defRPr>
            </a:lvl1pPr>
          </a:lstStyle>
          <a:p>
            <a:r>
              <a:rPr lang="en-US"/>
              <a:t>Click to edit Master title style</a:t>
            </a:r>
          </a:p>
        </p:txBody>
      </p:sp>
      <p:sp>
        <p:nvSpPr>
          <p:cNvPr id="8" name="Text Placeholder 7">
            <a:extLst>
              <a:ext uri="{FF2B5EF4-FFF2-40B4-BE49-F238E27FC236}">
                <a16:creationId xmlns:a16="http://schemas.microsoft.com/office/drawing/2014/main" id="{4C91C146-F9A8-9A4C-9508-8590923B8D9A}"/>
              </a:ext>
            </a:extLst>
          </p:cNvPr>
          <p:cNvSpPr>
            <a:spLocks noGrp="1"/>
          </p:cNvSpPr>
          <p:nvPr>
            <p:ph type="body" sz="quarter" idx="13" hasCustomPrompt="1"/>
          </p:nvPr>
        </p:nvSpPr>
        <p:spPr>
          <a:xfrm>
            <a:off x="381001" y="519407"/>
            <a:ext cx="1364297" cy="1094521"/>
          </a:xfrm>
        </p:spPr>
        <p:txBody>
          <a:bodyPr>
            <a:noAutofit/>
          </a:bodyPr>
          <a:lstStyle>
            <a:lvl1pPr marL="0" indent="0" algn="ctr">
              <a:buNone/>
              <a:defRPr sz="17925" b="1">
                <a:solidFill>
                  <a:schemeClr val="accent1">
                    <a:lumMod val="75000"/>
                  </a:schemeClr>
                </a:solidFill>
                <a:latin typeface="Tenorite" pitchFamily="2" charset="0"/>
              </a:defRPr>
            </a:lvl1pPr>
            <a:lvl2pPr marL="342900" indent="0">
              <a:buNone/>
              <a:defRPr b="1">
                <a:solidFill>
                  <a:schemeClr val="bg1"/>
                </a:solidFill>
                <a:latin typeface="Tenorite" pitchFamily="2" charset="0"/>
              </a:defRPr>
            </a:lvl2pPr>
            <a:lvl3pPr marL="685800" indent="0">
              <a:buNone/>
              <a:defRPr b="1">
                <a:solidFill>
                  <a:schemeClr val="bg1"/>
                </a:solidFill>
                <a:latin typeface="Tenorite" pitchFamily="2" charset="0"/>
              </a:defRPr>
            </a:lvl3pPr>
            <a:lvl4pPr marL="1028700" indent="0">
              <a:buNone/>
              <a:defRPr b="1">
                <a:solidFill>
                  <a:schemeClr val="bg1"/>
                </a:solidFill>
                <a:latin typeface="Tenorite" pitchFamily="2" charset="0"/>
              </a:defRPr>
            </a:lvl4pPr>
            <a:lvl5pPr marL="1371600" indent="0">
              <a:buNone/>
              <a:defRPr b="1">
                <a:solidFill>
                  <a:schemeClr val="bg1"/>
                </a:solidFill>
                <a:latin typeface="Tenorite" pitchFamily="2" charset="0"/>
              </a:defRPr>
            </a:lvl5pPr>
          </a:lstStyle>
          <a:p>
            <a:pPr lvl="0"/>
            <a:r>
              <a:rPr lang="en-US"/>
              <a:t>“</a:t>
            </a:r>
          </a:p>
        </p:txBody>
      </p:sp>
      <p:sp>
        <p:nvSpPr>
          <p:cNvPr id="10" name="Text Placeholder 9">
            <a:extLst>
              <a:ext uri="{FF2B5EF4-FFF2-40B4-BE49-F238E27FC236}">
                <a16:creationId xmlns:a16="http://schemas.microsoft.com/office/drawing/2014/main" id="{322D6C2B-78AC-DD47-9289-067C968B06C1}"/>
              </a:ext>
            </a:extLst>
          </p:cNvPr>
          <p:cNvSpPr>
            <a:spLocks noGrp="1"/>
          </p:cNvSpPr>
          <p:nvPr>
            <p:ph type="body" sz="quarter" idx="14"/>
          </p:nvPr>
        </p:nvSpPr>
        <p:spPr>
          <a:xfrm>
            <a:off x="6881814" y="4494213"/>
            <a:ext cx="3511551" cy="679450"/>
          </a:xfrm>
        </p:spPr>
        <p:txBody>
          <a:bodyPr>
            <a:noAutofit/>
          </a:bodyPr>
          <a:lstStyle>
            <a:lvl1pPr marL="0" indent="0" algn="r">
              <a:buNone/>
              <a:defRPr sz="1500">
                <a:solidFill>
                  <a:schemeClr val="bg1"/>
                </a:solidFill>
                <a:latin typeface="+mn-lt"/>
              </a:defRPr>
            </a:lvl1pPr>
            <a:lvl2pPr marL="342900" indent="0" algn="r">
              <a:buNone/>
              <a:defRPr sz="1350">
                <a:solidFill>
                  <a:schemeClr val="bg1"/>
                </a:solidFill>
                <a:latin typeface="Tenorite" pitchFamily="2" charset="0"/>
              </a:defRPr>
            </a:lvl2pPr>
            <a:lvl3pPr marL="685800" indent="0" algn="r">
              <a:buNone/>
              <a:defRPr sz="1200">
                <a:solidFill>
                  <a:schemeClr val="bg1"/>
                </a:solidFill>
                <a:latin typeface="Tenorite" pitchFamily="2" charset="0"/>
              </a:defRPr>
            </a:lvl3pPr>
            <a:lvl4pPr marL="1028700" indent="0" algn="r">
              <a:buNone/>
              <a:defRPr sz="1050">
                <a:solidFill>
                  <a:schemeClr val="bg1"/>
                </a:solidFill>
                <a:latin typeface="Tenorite" pitchFamily="2" charset="0"/>
              </a:defRPr>
            </a:lvl4pPr>
            <a:lvl5pPr marL="1371600" indent="0" algn="r">
              <a:buNone/>
              <a:defRPr sz="1050">
                <a:solidFill>
                  <a:schemeClr val="bg1"/>
                </a:solidFill>
                <a:latin typeface="Tenorite" pitchFamily="2" charset="0"/>
              </a:defRPr>
            </a:lvl5pPr>
          </a:lstStyle>
          <a:p>
            <a:pPr lvl="0"/>
            <a:r>
              <a:rPr lang="en-US"/>
              <a:t>Click to edit Master text styles</a:t>
            </a:r>
          </a:p>
        </p:txBody>
      </p:sp>
      <p:sp>
        <p:nvSpPr>
          <p:cNvPr id="9" name="Text Placeholder 7">
            <a:extLst>
              <a:ext uri="{FF2B5EF4-FFF2-40B4-BE49-F238E27FC236}">
                <a16:creationId xmlns:a16="http://schemas.microsoft.com/office/drawing/2014/main" id="{612193CD-03AD-D74D-A5CD-747A9B53F49A}"/>
              </a:ext>
            </a:extLst>
          </p:cNvPr>
          <p:cNvSpPr>
            <a:spLocks noGrp="1"/>
          </p:cNvSpPr>
          <p:nvPr>
            <p:ph type="body" sz="quarter" idx="15" hasCustomPrompt="1"/>
          </p:nvPr>
        </p:nvSpPr>
        <p:spPr>
          <a:xfrm>
            <a:off x="10609105" y="3399694"/>
            <a:ext cx="1364297" cy="1094521"/>
          </a:xfrm>
        </p:spPr>
        <p:txBody>
          <a:bodyPr>
            <a:noAutofit/>
          </a:bodyPr>
          <a:lstStyle>
            <a:lvl1pPr marL="0" indent="0" algn="ctr">
              <a:buNone/>
              <a:defRPr sz="17925" b="1">
                <a:solidFill>
                  <a:schemeClr val="accent1">
                    <a:lumMod val="75000"/>
                  </a:schemeClr>
                </a:solidFill>
                <a:latin typeface="Tenorite" pitchFamily="2" charset="0"/>
              </a:defRPr>
            </a:lvl1pPr>
            <a:lvl2pPr marL="342900" indent="0">
              <a:buNone/>
              <a:defRPr b="1">
                <a:solidFill>
                  <a:schemeClr val="bg1"/>
                </a:solidFill>
                <a:latin typeface="Tenorite" pitchFamily="2" charset="0"/>
              </a:defRPr>
            </a:lvl2pPr>
            <a:lvl3pPr marL="685800" indent="0">
              <a:buNone/>
              <a:defRPr b="1">
                <a:solidFill>
                  <a:schemeClr val="bg1"/>
                </a:solidFill>
                <a:latin typeface="Tenorite" pitchFamily="2" charset="0"/>
              </a:defRPr>
            </a:lvl3pPr>
            <a:lvl4pPr marL="1028700" indent="0">
              <a:buNone/>
              <a:defRPr b="1">
                <a:solidFill>
                  <a:schemeClr val="bg1"/>
                </a:solidFill>
                <a:latin typeface="Tenorite" pitchFamily="2" charset="0"/>
              </a:defRPr>
            </a:lvl4pPr>
            <a:lvl5pPr marL="1371600" indent="0">
              <a:buNone/>
              <a:defRPr b="1">
                <a:solidFill>
                  <a:schemeClr val="bg1"/>
                </a:solidFill>
                <a:latin typeface="Tenorite" pitchFamily="2" charset="0"/>
              </a:defRPr>
            </a:lvl5pPr>
          </a:lstStyle>
          <a:p>
            <a:pPr lvl="0"/>
            <a:r>
              <a:rPr lang="en-US"/>
              <a:t>”</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noAutofit/>
          </a:bodyPr>
          <a:lstStyle>
            <a:lvl1pPr>
              <a:defRPr>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365443185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28C225EC-F6EF-1144-834A-F0B91974AA41}"/>
              </a:ext>
            </a:extLst>
          </p:cNvPr>
          <p:cNvSpPr/>
          <p:nvPr userDrawn="1"/>
        </p:nvSpPr>
        <p:spPr>
          <a:xfrm>
            <a:off x="1" y="-1664"/>
            <a:ext cx="9857012" cy="68596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Title 1">
            <a:extLst>
              <a:ext uri="{FF2B5EF4-FFF2-40B4-BE49-F238E27FC236}">
                <a16:creationId xmlns:a16="http://schemas.microsoft.com/office/drawing/2014/main" id="{1E40CEAF-B1BB-174E-A798-3BA60D9C0458}"/>
              </a:ext>
            </a:extLst>
          </p:cNvPr>
          <p:cNvSpPr>
            <a:spLocks noGrp="1"/>
          </p:cNvSpPr>
          <p:nvPr>
            <p:ph type="title"/>
          </p:nvPr>
        </p:nvSpPr>
        <p:spPr>
          <a:xfrm>
            <a:off x="750429" y="381000"/>
            <a:ext cx="8401624" cy="1325563"/>
          </a:xfrm>
        </p:spPr>
        <p:txBody>
          <a:bodyPr lIns="0" anchor="b">
            <a:noAutofit/>
          </a:bodyPr>
          <a:lstStyle>
            <a:lvl1pPr>
              <a:defRPr sz="3600" b="1">
                <a:latin typeface="+mj-lt"/>
              </a:defRPr>
            </a:lvl1pPr>
          </a:lstStyle>
          <a:p>
            <a:r>
              <a:rPr lang="en-US"/>
              <a:t>Click to edit Master title style</a:t>
            </a:r>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30" y="2227758"/>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0" name="Text Placeholder 28">
            <a:extLst>
              <a:ext uri="{FF2B5EF4-FFF2-40B4-BE49-F238E27FC236}">
                <a16:creationId xmlns:a16="http://schemas.microsoft.com/office/drawing/2014/main" id="{CC3A7E03-4F06-4380-90A1-845651EEA3C0}"/>
              </a:ext>
            </a:extLst>
          </p:cNvPr>
          <p:cNvSpPr>
            <a:spLocks noGrp="1"/>
          </p:cNvSpPr>
          <p:nvPr>
            <p:ph type="body" sz="quarter" idx="17" hasCustomPrompt="1"/>
          </p:nvPr>
        </p:nvSpPr>
        <p:spPr>
          <a:xfrm>
            <a:off x="2123352" y="2426400"/>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1" name="Text Placeholder 28">
            <a:extLst>
              <a:ext uri="{FF2B5EF4-FFF2-40B4-BE49-F238E27FC236}">
                <a16:creationId xmlns:a16="http://schemas.microsoft.com/office/drawing/2014/main" id="{31AF5791-727B-438A-A7EF-5D132167C89B}"/>
              </a:ext>
            </a:extLst>
          </p:cNvPr>
          <p:cNvSpPr>
            <a:spLocks noGrp="1"/>
          </p:cNvSpPr>
          <p:nvPr>
            <p:ph type="body" sz="quarter" idx="18" hasCustomPrompt="1"/>
          </p:nvPr>
        </p:nvSpPr>
        <p:spPr>
          <a:xfrm>
            <a:off x="2123351" y="2811646"/>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7" name="Picture Placeholder 23">
            <a:extLst>
              <a:ext uri="{FF2B5EF4-FFF2-40B4-BE49-F238E27FC236}">
                <a16:creationId xmlns:a16="http://schemas.microsoft.com/office/drawing/2014/main" id="{9ABA5222-6FD6-405B-8AC8-18022C36590F}"/>
              </a:ext>
            </a:extLst>
          </p:cNvPr>
          <p:cNvSpPr>
            <a:spLocks noGrp="1"/>
          </p:cNvSpPr>
          <p:nvPr>
            <p:ph type="pic" sz="quarter" idx="14"/>
          </p:nvPr>
        </p:nvSpPr>
        <p:spPr>
          <a:xfrm>
            <a:off x="5495814" y="2227758"/>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2" name="Text Placeholder 28">
            <a:extLst>
              <a:ext uri="{FF2B5EF4-FFF2-40B4-BE49-F238E27FC236}">
                <a16:creationId xmlns:a16="http://schemas.microsoft.com/office/drawing/2014/main" id="{A1A33FCF-D2EB-478E-8679-428657895F76}"/>
              </a:ext>
            </a:extLst>
          </p:cNvPr>
          <p:cNvSpPr>
            <a:spLocks noGrp="1"/>
          </p:cNvSpPr>
          <p:nvPr>
            <p:ph type="body" sz="quarter" idx="19" hasCustomPrompt="1"/>
          </p:nvPr>
        </p:nvSpPr>
        <p:spPr>
          <a:xfrm>
            <a:off x="6870818" y="242256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3" name="Text Placeholder 28">
            <a:extLst>
              <a:ext uri="{FF2B5EF4-FFF2-40B4-BE49-F238E27FC236}">
                <a16:creationId xmlns:a16="http://schemas.microsoft.com/office/drawing/2014/main" id="{55274EF8-F641-41B2-89C1-FD94AFA48684}"/>
              </a:ext>
            </a:extLst>
          </p:cNvPr>
          <p:cNvSpPr>
            <a:spLocks noGrp="1"/>
          </p:cNvSpPr>
          <p:nvPr>
            <p:ph type="body" sz="quarter" idx="20" hasCustomPrompt="1"/>
          </p:nvPr>
        </p:nvSpPr>
        <p:spPr>
          <a:xfrm>
            <a:off x="6870816" y="280781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8" name="Picture Placeholder 23">
            <a:extLst>
              <a:ext uri="{FF2B5EF4-FFF2-40B4-BE49-F238E27FC236}">
                <a16:creationId xmlns:a16="http://schemas.microsoft.com/office/drawing/2014/main" id="{124DE785-775F-4AE4-94B3-FA728188EBA5}"/>
              </a:ext>
            </a:extLst>
          </p:cNvPr>
          <p:cNvSpPr>
            <a:spLocks noGrp="1"/>
          </p:cNvSpPr>
          <p:nvPr>
            <p:ph type="pic" sz="quarter" idx="15"/>
          </p:nvPr>
        </p:nvSpPr>
        <p:spPr>
          <a:xfrm>
            <a:off x="750430" y="4254273"/>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4" name="Text Placeholder 28">
            <a:extLst>
              <a:ext uri="{FF2B5EF4-FFF2-40B4-BE49-F238E27FC236}">
                <a16:creationId xmlns:a16="http://schemas.microsoft.com/office/drawing/2014/main" id="{5A429D4E-B795-4E55-852E-9E161F9EBD36}"/>
              </a:ext>
            </a:extLst>
          </p:cNvPr>
          <p:cNvSpPr>
            <a:spLocks noGrp="1"/>
          </p:cNvSpPr>
          <p:nvPr>
            <p:ph type="body" sz="quarter" idx="21" hasCustomPrompt="1"/>
          </p:nvPr>
        </p:nvSpPr>
        <p:spPr>
          <a:xfrm>
            <a:off x="2123352" y="4498793"/>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5" name="Text Placeholder 28">
            <a:extLst>
              <a:ext uri="{FF2B5EF4-FFF2-40B4-BE49-F238E27FC236}">
                <a16:creationId xmlns:a16="http://schemas.microsoft.com/office/drawing/2014/main" id="{41D297CB-52EE-4DE4-AEAC-CD4AAF2BF17B}"/>
              </a:ext>
            </a:extLst>
          </p:cNvPr>
          <p:cNvSpPr>
            <a:spLocks noGrp="1"/>
          </p:cNvSpPr>
          <p:nvPr>
            <p:ph type="body" sz="quarter" idx="22" hasCustomPrompt="1"/>
          </p:nvPr>
        </p:nvSpPr>
        <p:spPr>
          <a:xfrm>
            <a:off x="2123351" y="4884039"/>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9" name="Picture Placeholder 23">
            <a:extLst>
              <a:ext uri="{FF2B5EF4-FFF2-40B4-BE49-F238E27FC236}">
                <a16:creationId xmlns:a16="http://schemas.microsoft.com/office/drawing/2014/main" id="{F5694B35-7776-4DB9-9EB7-3AF076EC357D}"/>
              </a:ext>
            </a:extLst>
          </p:cNvPr>
          <p:cNvSpPr>
            <a:spLocks noGrp="1"/>
          </p:cNvSpPr>
          <p:nvPr>
            <p:ph type="pic" sz="quarter" idx="16"/>
          </p:nvPr>
        </p:nvSpPr>
        <p:spPr>
          <a:xfrm>
            <a:off x="5495814" y="4254273"/>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6" name="Text Placeholder 28">
            <a:extLst>
              <a:ext uri="{FF2B5EF4-FFF2-40B4-BE49-F238E27FC236}">
                <a16:creationId xmlns:a16="http://schemas.microsoft.com/office/drawing/2014/main" id="{AD7B736B-3A10-499F-8F23-4437982C8231}"/>
              </a:ext>
            </a:extLst>
          </p:cNvPr>
          <p:cNvSpPr>
            <a:spLocks noGrp="1"/>
          </p:cNvSpPr>
          <p:nvPr>
            <p:ph type="body" sz="quarter" idx="23" hasCustomPrompt="1"/>
          </p:nvPr>
        </p:nvSpPr>
        <p:spPr>
          <a:xfrm>
            <a:off x="6870818" y="4498793"/>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7" name="Text Placeholder 28">
            <a:extLst>
              <a:ext uri="{FF2B5EF4-FFF2-40B4-BE49-F238E27FC236}">
                <a16:creationId xmlns:a16="http://schemas.microsoft.com/office/drawing/2014/main" id="{07165540-290D-4A38-87DE-F52B05BD6A1A}"/>
              </a:ext>
            </a:extLst>
          </p:cNvPr>
          <p:cNvSpPr>
            <a:spLocks noGrp="1"/>
          </p:cNvSpPr>
          <p:nvPr>
            <p:ph type="body" sz="quarter" idx="24" hasCustomPrompt="1"/>
          </p:nvPr>
        </p:nvSpPr>
        <p:spPr>
          <a:xfrm>
            <a:off x="6870816" y="4884039"/>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a:xfrm>
            <a:off x="8332335" y="6356352"/>
            <a:ext cx="1167495"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
        <p:nvSpPr>
          <p:cNvPr id="19" name="Freeform 18">
            <a:extLst>
              <a:ext uri="{FF2B5EF4-FFF2-40B4-BE49-F238E27FC236}">
                <a16:creationId xmlns:a16="http://schemas.microsoft.com/office/drawing/2014/main" id="{AAB3BC7E-B34F-EF47-B125-1574C5484E22}"/>
              </a:ext>
            </a:extLst>
          </p:cNvPr>
          <p:cNvSpPr/>
          <p:nvPr userDrawn="1"/>
        </p:nvSpPr>
        <p:spPr>
          <a:xfrm rot="16200000" flipV="1">
            <a:off x="9499941" y="355410"/>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1" name="Freeform 20">
            <a:extLst>
              <a:ext uri="{FF2B5EF4-FFF2-40B4-BE49-F238E27FC236}">
                <a16:creationId xmlns:a16="http://schemas.microsoft.com/office/drawing/2014/main" id="{7CBC82D0-4F72-C649-8B7F-D4B087957B6C}"/>
              </a:ext>
            </a:extLst>
          </p:cNvPr>
          <p:cNvSpPr/>
          <p:nvPr userDrawn="1"/>
        </p:nvSpPr>
        <p:spPr>
          <a:xfrm flipH="1">
            <a:off x="10866437" y="1879979"/>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5" name="Freeform 24">
            <a:extLst>
              <a:ext uri="{FF2B5EF4-FFF2-40B4-BE49-F238E27FC236}">
                <a16:creationId xmlns:a16="http://schemas.microsoft.com/office/drawing/2014/main" id="{9383F23A-D872-2A4C-B386-A9D269BE694D}"/>
              </a:ext>
            </a:extLst>
          </p:cNvPr>
          <p:cNvSpPr/>
          <p:nvPr userDrawn="1"/>
        </p:nvSpPr>
        <p:spPr>
          <a:xfrm>
            <a:off x="11024507" y="-1664"/>
            <a:ext cx="1167495"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6" name="Oval 25">
            <a:extLst>
              <a:ext uri="{FF2B5EF4-FFF2-40B4-BE49-F238E27FC236}">
                <a16:creationId xmlns:a16="http://schemas.microsoft.com/office/drawing/2014/main" id="{9221FFDB-AAE2-5943-97A1-82D66AE05DB4}"/>
              </a:ext>
            </a:extLst>
          </p:cNvPr>
          <p:cNvSpPr/>
          <p:nvPr userDrawn="1"/>
        </p:nvSpPr>
        <p:spPr>
          <a:xfrm>
            <a:off x="10334091" y="2737752"/>
            <a:ext cx="1380831" cy="138083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350"/>
          </a:p>
        </p:txBody>
      </p:sp>
      <p:sp>
        <p:nvSpPr>
          <p:cNvPr id="27" name="Freeform 26">
            <a:extLst>
              <a:ext uri="{FF2B5EF4-FFF2-40B4-BE49-F238E27FC236}">
                <a16:creationId xmlns:a16="http://schemas.microsoft.com/office/drawing/2014/main" id="{2E58EEF7-63CA-A845-BAC4-9D3BE05918B5}"/>
              </a:ext>
            </a:extLst>
          </p:cNvPr>
          <p:cNvSpPr/>
          <p:nvPr userDrawn="1"/>
        </p:nvSpPr>
        <p:spPr>
          <a:xfrm rot="16200000" flipH="1">
            <a:off x="10667433"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8" name="Freeform 27">
            <a:extLst>
              <a:ext uri="{FF2B5EF4-FFF2-40B4-BE49-F238E27FC236}">
                <a16:creationId xmlns:a16="http://schemas.microsoft.com/office/drawing/2014/main" id="{757A4624-D8ED-2E4B-AF8C-00DFA6A72D5F}"/>
              </a:ext>
            </a:extLst>
          </p:cNvPr>
          <p:cNvSpPr/>
          <p:nvPr userDrawn="1"/>
        </p:nvSpPr>
        <p:spPr>
          <a:xfrm flipV="1">
            <a:off x="9857013" y="3651507"/>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9" name="Freeform 28">
            <a:extLst>
              <a:ext uri="{FF2B5EF4-FFF2-40B4-BE49-F238E27FC236}">
                <a16:creationId xmlns:a16="http://schemas.microsoft.com/office/drawing/2014/main" id="{DF312EF8-91BE-5946-BE31-8CFE107A2FEA}"/>
              </a:ext>
            </a:extLst>
          </p:cNvPr>
          <p:cNvSpPr/>
          <p:nvPr userDrawn="1"/>
        </p:nvSpPr>
        <p:spPr>
          <a:xfrm flipH="1" flipV="1">
            <a:off x="9857014" y="4976361"/>
            <a:ext cx="1167495"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Tree>
    <p:extLst>
      <p:ext uri="{BB962C8B-B14F-4D97-AF65-F5344CB8AC3E}">
        <p14:creationId xmlns:p14="http://schemas.microsoft.com/office/powerpoint/2010/main" val="396726924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Whole team">
    <p:spTree>
      <p:nvGrpSpPr>
        <p:cNvPr id="1" name=""/>
        <p:cNvGrpSpPr/>
        <p:nvPr/>
      </p:nvGrpSpPr>
      <p:grpSpPr>
        <a:xfrm>
          <a:off x="0" y="0"/>
          <a:ext cx="0" cy="0"/>
          <a:chOff x="0" y="0"/>
          <a:chExt cx="0" cy="0"/>
        </a:xfrm>
      </p:grpSpPr>
      <p:sp>
        <p:nvSpPr>
          <p:cNvPr id="54" name="Title 1">
            <a:extLst>
              <a:ext uri="{FF2B5EF4-FFF2-40B4-BE49-F238E27FC236}">
                <a16:creationId xmlns:a16="http://schemas.microsoft.com/office/drawing/2014/main" id="{6825B690-1AD7-4243-AC42-D2CF19B7B02C}"/>
              </a:ext>
            </a:extLst>
          </p:cNvPr>
          <p:cNvSpPr>
            <a:spLocks noGrp="1"/>
          </p:cNvSpPr>
          <p:nvPr>
            <p:ph type="title"/>
          </p:nvPr>
        </p:nvSpPr>
        <p:spPr>
          <a:xfrm>
            <a:off x="750430" y="381000"/>
            <a:ext cx="10678143" cy="1325563"/>
          </a:xfrm>
        </p:spPr>
        <p:txBody>
          <a:bodyPr lIns="0" anchor="b">
            <a:noAutofit/>
          </a:bodyPr>
          <a:lstStyle>
            <a:lvl1pPr>
              <a:defRPr sz="3600" b="1">
                <a:latin typeface="+mj-lt"/>
              </a:defRPr>
            </a:lvl1pPr>
          </a:lstStyle>
          <a:p>
            <a:r>
              <a:rPr lang="en-US"/>
              <a:t>Click to edit Master title style</a:t>
            </a:r>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29"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31" name="Text Placeholder 28">
            <a:extLst>
              <a:ext uri="{FF2B5EF4-FFF2-40B4-BE49-F238E27FC236}">
                <a16:creationId xmlns:a16="http://schemas.microsoft.com/office/drawing/2014/main" id="{1825005B-0520-EC49-9A5C-554CB700387B}"/>
              </a:ext>
            </a:extLst>
          </p:cNvPr>
          <p:cNvSpPr>
            <a:spLocks noGrp="1"/>
          </p:cNvSpPr>
          <p:nvPr>
            <p:ph type="body" sz="quarter" idx="17" hasCustomPrompt="1"/>
          </p:nvPr>
        </p:nvSpPr>
        <p:spPr>
          <a:xfrm>
            <a:off x="750431"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32" name="Text Placeholder 28">
            <a:extLst>
              <a:ext uri="{FF2B5EF4-FFF2-40B4-BE49-F238E27FC236}">
                <a16:creationId xmlns:a16="http://schemas.microsoft.com/office/drawing/2014/main" id="{B6697B92-AF89-2C46-BC1E-6CB47E8EA421}"/>
              </a:ext>
            </a:extLst>
          </p:cNvPr>
          <p:cNvSpPr>
            <a:spLocks noGrp="1"/>
          </p:cNvSpPr>
          <p:nvPr>
            <p:ph type="body" sz="quarter" idx="18" hasCustomPrompt="1"/>
          </p:nvPr>
        </p:nvSpPr>
        <p:spPr>
          <a:xfrm>
            <a:off x="750430"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33" name="Picture Placeholder 23">
            <a:extLst>
              <a:ext uri="{FF2B5EF4-FFF2-40B4-BE49-F238E27FC236}">
                <a16:creationId xmlns:a16="http://schemas.microsoft.com/office/drawing/2014/main" id="{FA9FEBB0-45F1-DF45-89C4-B343F8B20BA0}"/>
              </a:ext>
            </a:extLst>
          </p:cNvPr>
          <p:cNvSpPr>
            <a:spLocks noGrp="1"/>
          </p:cNvSpPr>
          <p:nvPr>
            <p:ph type="pic" sz="quarter" idx="28"/>
          </p:nvPr>
        </p:nvSpPr>
        <p:spPr>
          <a:xfrm>
            <a:off x="3549397"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34" name="Text Placeholder 28">
            <a:extLst>
              <a:ext uri="{FF2B5EF4-FFF2-40B4-BE49-F238E27FC236}">
                <a16:creationId xmlns:a16="http://schemas.microsoft.com/office/drawing/2014/main" id="{EF331731-A7FC-C245-A9C1-0B1A2E994DB6}"/>
              </a:ext>
            </a:extLst>
          </p:cNvPr>
          <p:cNvSpPr>
            <a:spLocks noGrp="1"/>
          </p:cNvSpPr>
          <p:nvPr>
            <p:ph type="body" sz="quarter" idx="29" hasCustomPrompt="1"/>
          </p:nvPr>
        </p:nvSpPr>
        <p:spPr>
          <a:xfrm>
            <a:off x="3549399"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35" name="Text Placeholder 28">
            <a:extLst>
              <a:ext uri="{FF2B5EF4-FFF2-40B4-BE49-F238E27FC236}">
                <a16:creationId xmlns:a16="http://schemas.microsoft.com/office/drawing/2014/main" id="{313B974E-E762-EE48-B2DF-C8F10DF73444}"/>
              </a:ext>
            </a:extLst>
          </p:cNvPr>
          <p:cNvSpPr>
            <a:spLocks noGrp="1"/>
          </p:cNvSpPr>
          <p:nvPr>
            <p:ph type="body" sz="quarter" idx="30" hasCustomPrompt="1"/>
          </p:nvPr>
        </p:nvSpPr>
        <p:spPr>
          <a:xfrm>
            <a:off x="3549398"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36" name="Picture Placeholder 23">
            <a:extLst>
              <a:ext uri="{FF2B5EF4-FFF2-40B4-BE49-F238E27FC236}">
                <a16:creationId xmlns:a16="http://schemas.microsoft.com/office/drawing/2014/main" id="{8BA62E8C-79E6-D245-B706-FFB1E051B2D6}"/>
              </a:ext>
            </a:extLst>
          </p:cNvPr>
          <p:cNvSpPr>
            <a:spLocks noGrp="1"/>
          </p:cNvSpPr>
          <p:nvPr>
            <p:ph type="pic" sz="quarter" idx="31"/>
          </p:nvPr>
        </p:nvSpPr>
        <p:spPr>
          <a:xfrm>
            <a:off x="6348368"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37" name="Text Placeholder 28">
            <a:extLst>
              <a:ext uri="{FF2B5EF4-FFF2-40B4-BE49-F238E27FC236}">
                <a16:creationId xmlns:a16="http://schemas.microsoft.com/office/drawing/2014/main" id="{4199EE50-5386-0446-8ADA-23C1B0D6EA4F}"/>
              </a:ext>
            </a:extLst>
          </p:cNvPr>
          <p:cNvSpPr>
            <a:spLocks noGrp="1"/>
          </p:cNvSpPr>
          <p:nvPr>
            <p:ph type="body" sz="quarter" idx="32" hasCustomPrompt="1"/>
          </p:nvPr>
        </p:nvSpPr>
        <p:spPr>
          <a:xfrm>
            <a:off x="6348368"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38" name="Text Placeholder 28">
            <a:extLst>
              <a:ext uri="{FF2B5EF4-FFF2-40B4-BE49-F238E27FC236}">
                <a16:creationId xmlns:a16="http://schemas.microsoft.com/office/drawing/2014/main" id="{478AB5CA-B5A5-934D-BF51-1485953A703D}"/>
              </a:ext>
            </a:extLst>
          </p:cNvPr>
          <p:cNvSpPr>
            <a:spLocks noGrp="1"/>
          </p:cNvSpPr>
          <p:nvPr>
            <p:ph type="body" sz="quarter" idx="33" hasCustomPrompt="1"/>
          </p:nvPr>
        </p:nvSpPr>
        <p:spPr>
          <a:xfrm>
            <a:off x="6348368"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39" name="Picture Placeholder 23">
            <a:extLst>
              <a:ext uri="{FF2B5EF4-FFF2-40B4-BE49-F238E27FC236}">
                <a16:creationId xmlns:a16="http://schemas.microsoft.com/office/drawing/2014/main" id="{3D78BE06-1FC7-3C43-BD15-F4137B564B58}"/>
              </a:ext>
            </a:extLst>
          </p:cNvPr>
          <p:cNvSpPr>
            <a:spLocks noGrp="1"/>
          </p:cNvSpPr>
          <p:nvPr>
            <p:ph type="pic" sz="quarter" idx="34"/>
          </p:nvPr>
        </p:nvSpPr>
        <p:spPr>
          <a:xfrm>
            <a:off x="9147336"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0" name="Text Placeholder 28">
            <a:extLst>
              <a:ext uri="{FF2B5EF4-FFF2-40B4-BE49-F238E27FC236}">
                <a16:creationId xmlns:a16="http://schemas.microsoft.com/office/drawing/2014/main" id="{14F01FCC-4797-0343-8739-20331C751C18}"/>
              </a:ext>
            </a:extLst>
          </p:cNvPr>
          <p:cNvSpPr>
            <a:spLocks noGrp="1"/>
          </p:cNvSpPr>
          <p:nvPr>
            <p:ph type="body" sz="quarter" idx="35" hasCustomPrompt="1"/>
          </p:nvPr>
        </p:nvSpPr>
        <p:spPr>
          <a:xfrm>
            <a:off x="9147336"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41" name="Text Placeholder 28">
            <a:extLst>
              <a:ext uri="{FF2B5EF4-FFF2-40B4-BE49-F238E27FC236}">
                <a16:creationId xmlns:a16="http://schemas.microsoft.com/office/drawing/2014/main" id="{33FBE6CA-EC7A-1A4B-ADA3-6B78F2DE09C2}"/>
              </a:ext>
            </a:extLst>
          </p:cNvPr>
          <p:cNvSpPr>
            <a:spLocks noGrp="1"/>
          </p:cNvSpPr>
          <p:nvPr>
            <p:ph type="body" sz="quarter" idx="36" hasCustomPrompt="1"/>
          </p:nvPr>
        </p:nvSpPr>
        <p:spPr>
          <a:xfrm>
            <a:off x="9147336"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42" name="Picture Placeholder 23">
            <a:extLst>
              <a:ext uri="{FF2B5EF4-FFF2-40B4-BE49-F238E27FC236}">
                <a16:creationId xmlns:a16="http://schemas.microsoft.com/office/drawing/2014/main" id="{6DD7CCE4-AD48-B64F-909E-F88961FBDFC5}"/>
              </a:ext>
            </a:extLst>
          </p:cNvPr>
          <p:cNvSpPr>
            <a:spLocks noGrp="1"/>
          </p:cNvSpPr>
          <p:nvPr>
            <p:ph type="pic" sz="quarter" idx="37"/>
          </p:nvPr>
        </p:nvSpPr>
        <p:spPr>
          <a:xfrm>
            <a:off x="750429"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3" name="Text Placeholder 28">
            <a:extLst>
              <a:ext uri="{FF2B5EF4-FFF2-40B4-BE49-F238E27FC236}">
                <a16:creationId xmlns:a16="http://schemas.microsoft.com/office/drawing/2014/main" id="{C076E7E2-3D95-EA47-BF86-444615F1F141}"/>
              </a:ext>
            </a:extLst>
          </p:cNvPr>
          <p:cNvSpPr>
            <a:spLocks noGrp="1"/>
          </p:cNvSpPr>
          <p:nvPr>
            <p:ph type="body" sz="quarter" idx="38" hasCustomPrompt="1"/>
          </p:nvPr>
        </p:nvSpPr>
        <p:spPr>
          <a:xfrm>
            <a:off x="750431"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44" name="Text Placeholder 28">
            <a:extLst>
              <a:ext uri="{FF2B5EF4-FFF2-40B4-BE49-F238E27FC236}">
                <a16:creationId xmlns:a16="http://schemas.microsoft.com/office/drawing/2014/main" id="{612499D2-373C-3940-97A5-FCA8B245BE45}"/>
              </a:ext>
            </a:extLst>
          </p:cNvPr>
          <p:cNvSpPr>
            <a:spLocks noGrp="1"/>
          </p:cNvSpPr>
          <p:nvPr>
            <p:ph type="body" sz="quarter" idx="39" hasCustomPrompt="1"/>
          </p:nvPr>
        </p:nvSpPr>
        <p:spPr>
          <a:xfrm>
            <a:off x="750430"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45" name="Picture Placeholder 23">
            <a:extLst>
              <a:ext uri="{FF2B5EF4-FFF2-40B4-BE49-F238E27FC236}">
                <a16:creationId xmlns:a16="http://schemas.microsoft.com/office/drawing/2014/main" id="{24B34D6D-4F7E-3942-B8D7-9970BDE53C10}"/>
              </a:ext>
            </a:extLst>
          </p:cNvPr>
          <p:cNvSpPr>
            <a:spLocks noGrp="1"/>
          </p:cNvSpPr>
          <p:nvPr>
            <p:ph type="pic" sz="quarter" idx="40"/>
          </p:nvPr>
        </p:nvSpPr>
        <p:spPr>
          <a:xfrm>
            <a:off x="3549397"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6" name="Text Placeholder 28">
            <a:extLst>
              <a:ext uri="{FF2B5EF4-FFF2-40B4-BE49-F238E27FC236}">
                <a16:creationId xmlns:a16="http://schemas.microsoft.com/office/drawing/2014/main" id="{D34EDB1D-7E85-D242-B6AE-F6D6907D325A}"/>
              </a:ext>
            </a:extLst>
          </p:cNvPr>
          <p:cNvSpPr>
            <a:spLocks noGrp="1"/>
          </p:cNvSpPr>
          <p:nvPr>
            <p:ph type="body" sz="quarter" idx="41" hasCustomPrompt="1"/>
          </p:nvPr>
        </p:nvSpPr>
        <p:spPr>
          <a:xfrm>
            <a:off x="3549399"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47" name="Text Placeholder 28">
            <a:extLst>
              <a:ext uri="{FF2B5EF4-FFF2-40B4-BE49-F238E27FC236}">
                <a16:creationId xmlns:a16="http://schemas.microsoft.com/office/drawing/2014/main" id="{3E3BFFF0-114B-6D42-B5E0-8020AC2E26BF}"/>
              </a:ext>
            </a:extLst>
          </p:cNvPr>
          <p:cNvSpPr>
            <a:spLocks noGrp="1"/>
          </p:cNvSpPr>
          <p:nvPr>
            <p:ph type="body" sz="quarter" idx="42" hasCustomPrompt="1"/>
          </p:nvPr>
        </p:nvSpPr>
        <p:spPr>
          <a:xfrm>
            <a:off x="3549398"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48" name="Picture Placeholder 23">
            <a:extLst>
              <a:ext uri="{FF2B5EF4-FFF2-40B4-BE49-F238E27FC236}">
                <a16:creationId xmlns:a16="http://schemas.microsoft.com/office/drawing/2014/main" id="{EB4488EE-E854-724E-95AE-B9943EE249EA}"/>
              </a:ext>
            </a:extLst>
          </p:cNvPr>
          <p:cNvSpPr>
            <a:spLocks noGrp="1"/>
          </p:cNvSpPr>
          <p:nvPr>
            <p:ph type="pic" sz="quarter" idx="43"/>
          </p:nvPr>
        </p:nvSpPr>
        <p:spPr>
          <a:xfrm>
            <a:off x="6348368"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9" name="Text Placeholder 28">
            <a:extLst>
              <a:ext uri="{FF2B5EF4-FFF2-40B4-BE49-F238E27FC236}">
                <a16:creationId xmlns:a16="http://schemas.microsoft.com/office/drawing/2014/main" id="{C5551B4D-583E-D644-9069-EC096CE76F50}"/>
              </a:ext>
            </a:extLst>
          </p:cNvPr>
          <p:cNvSpPr>
            <a:spLocks noGrp="1"/>
          </p:cNvSpPr>
          <p:nvPr>
            <p:ph type="body" sz="quarter" idx="44" hasCustomPrompt="1"/>
          </p:nvPr>
        </p:nvSpPr>
        <p:spPr>
          <a:xfrm>
            <a:off x="6348368"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50" name="Text Placeholder 28">
            <a:extLst>
              <a:ext uri="{FF2B5EF4-FFF2-40B4-BE49-F238E27FC236}">
                <a16:creationId xmlns:a16="http://schemas.microsoft.com/office/drawing/2014/main" id="{E30C4783-1643-2243-BB4F-E99E04D9216B}"/>
              </a:ext>
            </a:extLst>
          </p:cNvPr>
          <p:cNvSpPr>
            <a:spLocks noGrp="1"/>
          </p:cNvSpPr>
          <p:nvPr>
            <p:ph type="body" sz="quarter" idx="45" hasCustomPrompt="1"/>
          </p:nvPr>
        </p:nvSpPr>
        <p:spPr>
          <a:xfrm>
            <a:off x="6348368"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51" name="Picture Placeholder 23">
            <a:extLst>
              <a:ext uri="{FF2B5EF4-FFF2-40B4-BE49-F238E27FC236}">
                <a16:creationId xmlns:a16="http://schemas.microsoft.com/office/drawing/2014/main" id="{7BBADCE0-02E8-3249-8CBA-17D3783DFE70}"/>
              </a:ext>
            </a:extLst>
          </p:cNvPr>
          <p:cNvSpPr>
            <a:spLocks noGrp="1"/>
          </p:cNvSpPr>
          <p:nvPr>
            <p:ph type="pic" sz="quarter" idx="46"/>
          </p:nvPr>
        </p:nvSpPr>
        <p:spPr>
          <a:xfrm>
            <a:off x="9147336"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52" name="Text Placeholder 28">
            <a:extLst>
              <a:ext uri="{FF2B5EF4-FFF2-40B4-BE49-F238E27FC236}">
                <a16:creationId xmlns:a16="http://schemas.microsoft.com/office/drawing/2014/main" id="{8D294C40-97E4-FF4F-8A02-10FC7D0EE8B0}"/>
              </a:ext>
            </a:extLst>
          </p:cNvPr>
          <p:cNvSpPr>
            <a:spLocks noGrp="1"/>
          </p:cNvSpPr>
          <p:nvPr>
            <p:ph type="body" sz="quarter" idx="47" hasCustomPrompt="1"/>
          </p:nvPr>
        </p:nvSpPr>
        <p:spPr>
          <a:xfrm>
            <a:off x="9147336"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53" name="Text Placeholder 28">
            <a:extLst>
              <a:ext uri="{FF2B5EF4-FFF2-40B4-BE49-F238E27FC236}">
                <a16:creationId xmlns:a16="http://schemas.microsoft.com/office/drawing/2014/main" id="{8B38241F-01B5-574C-A827-67C6352C463C}"/>
              </a:ext>
            </a:extLst>
          </p:cNvPr>
          <p:cNvSpPr>
            <a:spLocks noGrp="1"/>
          </p:cNvSpPr>
          <p:nvPr>
            <p:ph type="body" sz="quarter" idx="48" hasCustomPrompt="1"/>
          </p:nvPr>
        </p:nvSpPr>
        <p:spPr>
          <a:xfrm>
            <a:off x="9147336"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23" name="Slide Number Placeholder 22">
            <a:extLst>
              <a:ext uri="{FF2B5EF4-FFF2-40B4-BE49-F238E27FC236}">
                <a16:creationId xmlns:a16="http://schemas.microsoft.com/office/drawing/2014/main" id="{CE9F02AC-6DFB-0C47-BC8E-4B0594007F33}"/>
              </a:ext>
            </a:extLst>
          </p:cNvPr>
          <p:cNvSpPr>
            <a:spLocks noGrp="1"/>
          </p:cNvSpPr>
          <p:nvPr>
            <p:ph type="sldNum" sz="quarter" idx="27"/>
          </p:nvPr>
        </p:nvSpPr>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170183597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Timeline">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solidFill>
                  <a:schemeClr val="bg1"/>
                </a:solidFill>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87563"/>
            <a:ext cx="9779183" cy="3366815"/>
          </a:xfrm>
        </p:spPr>
        <p:txBody>
          <a:bodyPr>
            <a:noAutofit/>
          </a:bodyPr>
          <a:lstStyle>
            <a:lvl1pPr marL="0" indent="0">
              <a:buNone/>
              <a:defRPr>
                <a:solidFill>
                  <a:schemeClr val="bg1"/>
                </a:solidFill>
                <a:latin typeface="+mn-lt"/>
              </a:defRPr>
            </a:lvl1pPr>
            <a:lvl2pPr marL="342900" indent="0">
              <a:buNone/>
              <a:defRPr>
                <a:solidFill>
                  <a:schemeClr val="bg1"/>
                </a:solidFill>
                <a:latin typeface="+mn-lt"/>
              </a:defRPr>
            </a:lvl2pPr>
            <a:lvl3pPr marL="685800" indent="0">
              <a:buNone/>
              <a:defRPr>
                <a:solidFill>
                  <a:schemeClr val="bg1"/>
                </a:solidFill>
                <a:latin typeface="+mn-lt"/>
              </a:defRPr>
            </a:lvl3pPr>
            <a:lvl4pPr marL="1028700" indent="0">
              <a:buNone/>
              <a:defRPr>
                <a:solidFill>
                  <a:schemeClr val="bg1"/>
                </a:solidFill>
                <a:latin typeface="+mn-lt"/>
              </a:defRPr>
            </a:lvl4pPr>
            <a:lvl5pPr marL="1371600" indent="0">
              <a:buNone/>
              <a:defRPr>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413491256"/>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2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528205"/>
            <a:ext cx="4663440"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3" y="5590905"/>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2"/>
                </a:solidFill>
                <a:latin typeface="+mn-lt"/>
              </a:defRPr>
            </a:lvl1pPr>
          </a:lstStyle>
          <a:p>
            <a:fld id="{294A09A9-5501-47C1-A89A-A340965A2BE2}" type="slidenum">
              <a:rPr lang="en-US" smtClean="0"/>
              <a:pPr/>
              <a:t>‹#›</a:t>
            </a:fld>
            <a:endParaRPr lang="en-US"/>
          </a:p>
        </p:txBody>
      </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6283235" y="2528205"/>
            <a:ext cx="4663440"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3" y="2005689"/>
            <a:ext cx="4663440"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6283235" y="2005689"/>
            <a:ext cx="4663440"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721401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4E462E8-5B08-4F90-A429-1AF4E7113FA1}" type="datetime1">
              <a:rPr lang="en-US" smtClean="0"/>
              <a:t>1/26/2023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273789252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obj" preserve="1">
  <p:cSld name="3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1" y="2526318"/>
            <a:ext cx="3218688"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rot="5400000">
            <a:off x="8580896" y="0"/>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a:off x="-2364"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rot="5400000" flipH="1">
            <a:off x="11258144" y="5924144"/>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2587418" y="5590905"/>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4683789" y="2526318"/>
            <a:ext cx="3173279"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4" y="2003804"/>
            <a:ext cx="3173279"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4683789" y="2003804"/>
            <a:ext cx="3173279"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43D62993-A055-DF4F-9286-4FFE3A5C7FD7}"/>
              </a:ext>
            </a:extLst>
          </p:cNvPr>
          <p:cNvSpPr>
            <a:spLocks noGrp="1"/>
          </p:cNvSpPr>
          <p:nvPr>
            <p:ph idx="13"/>
          </p:nvPr>
        </p:nvSpPr>
        <p:spPr>
          <a:xfrm>
            <a:off x="8200083" y="2526318"/>
            <a:ext cx="3173279"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A896DA2E-4448-254C-86D1-9E16E63CC6A0}"/>
              </a:ext>
            </a:extLst>
          </p:cNvPr>
          <p:cNvSpPr>
            <a:spLocks noGrp="1"/>
          </p:cNvSpPr>
          <p:nvPr>
            <p:ph idx="14"/>
          </p:nvPr>
        </p:nvSpPr>
        <p:spPr>
          <a:xfrm>
            <a:off x="8200083" y="2003804"/>
            <a:ext cx="3173279"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13455746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 preserve="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122363"/>
            <a:ext cx="6220279" cy="2387600"/>
          </a:xfrm>
        </p:spPr>
        <p:txBody>
          <a:bodyPr anchor="b">
            <a:noAutofit/>
          </a:bodyPr>
          <a:lstStyle>
            <a:lvl1pPr algn="l">
              <a:defRPr sz="4500" b="1">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4" y="3602040"/>
            <a:ext cx="6220277" cy="2247219"/>
          </a:xfrm>
        </p:spPr>
        <p:txBody>
          <a:bodyPr>
            <a:noAutofit/>
          </a:bodyPr>
          <a:lstStyle>
            <a:lvl1pPr marL="0" indent="0" algn="l">
              <a:buNone/>
              <a:defRPr sz="210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Rectangle 3">
            <a:extLst>
              <a:ext uri="{FF2B5EF4-FFF2-40B4-BE49-F238E27FC236}">
                <a16:creationId xmlns:a16="http://schemas.microsoft.com/office/drawing/2014/main" id="{9AC79249-FDC0-364D-A734-AE1DE1605D28}"/>
              </a:ext>
            </a:extLst>
          </p:cNvPr>
          <p:cNvSpPr/>
          <p:nvPr userDrawn="1"/>
        </p:nvSpPr>
        <p:spPr>
          <a:xfrm>
            <a:off x="8264426" y="0"/>
            <a:ext cx="39275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8" y="3685939"/>
            <a:ext cx="3927573" cy="3178856"/>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7" name="Freeform 16">
            <a:extLst>
              <a:ext uri="{FF2B5EF4-FFF2-40B4-BE49-F238E27FC236}">
                <a16:creationId xmlns:a16="http://schemas.microsoft.com/office/drawing/2014/main" id="{39563C76-BC00-DE47-88F5-C24D3CE3325A}"/>
              </a:ext>
            </a:extLst>
          </p:cNvPr>
          <p:cNvSpPr/>
          <p:nvPr userDrawn="1"/>
        </p:nvSpPr>
        <p:spPr>
          <a:xfrm>
            <a:off x="10228215" y="-1"/>
            <a:ext cx="1963787" cy="3178856"/>
          </a:xfrm>
          <a:custGeom>
            <a:avLst/>
            <a:gdLst>
              <a:gd name="connsiteX0" fmla="*/ 0 w 1963787"/>
              <a:gd name="connsiteY0" fmla="*/ 0 h 3178856"/>
              <a:gd name="connsiteX1" fmla="*/ 1963787 w 1963787"/>
              <a:gd name="connsiteY1" fmla="*/ 0 h 3178856"/>
              <a:gd name="connsiteX2" fmla="*/ 1963787 w 1963787"/>
              <a:gd name="connsiteY2" fmla="*/ 1967129 h 3178856"/>
              <a:gd name="connsiteX3" fmla="*/ 1963787 w 1963787"/>
              <a:gd name="connsiteY3" fmla="*/ 2349671 h 3178856"/>
              <a:gd name="connsiteX4" fmla="*/ 1963787 w 1963787"/>
              <a:gd name="connsiteY4" fmla="*/ 3178856 h 3178856"/>
              <a:gd name="connsiteX5" fmla="*/ 1963753 w 1963787"/>
              <a:gd name="connsiteY5" fmla="*/ 3178856 h 3178856"/>
              <a:gd name="connsiteX6" fmla="*/ 1763002 w 1963787"/>
              <a:gd name="connsiteY6" fmla="*/ 3168629 h 3178856"/>
              <a:gd name="connsiteX7" fmla="*/ 0 w 1963787"/>
              <a:gd name="connsiteY7" fmla="*/ 1197921 h 3178856"/>
              <a:gd name="connsiteX8" fmla="*/ 0 w 1963787"/>
              <a:gd name="connsiteY8" fmla="*/ 1039961 h 3178856"/>
              <a:gd name="connsiteX9" fmla="*/ 0 w 1963787"/>
              <a:gd name="connsiteY9" fmla="*/ 0 h 317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3787" h="3178856">
                <a:moveTo>
                  <a:pt x="0" y="0"/>
                </a:moveTo>
                <a:lnTo>
                  <a:pt x="1963787" y="0"/>
                </a:lnTo>
                <a:lnTo>
                  <a:pt x="1963787" y="1967129"/>
                </a:lnTo>
                <a:lnTo>
                  <a:pt x="1963787" y="2349671"/>
                </a:lnTo>
                <a:lnTo>
                  <a:pt x="1963787" y="3178856"/>
                </a:lnTo>
                <a:lnTo>
                  <a:pt x="1963753" y="3178856"/>
                </a:lnTo>
                <a:lnTo>
                  <a:pt x="1763002" y="3168629"/>
                </a:lnTo>
                <a:cubicBezTo>
                  <a:pt x="772749" y="3067186"/>
                  <a:pt x="0" y="2223585"/>
                  <a:pt x="0" y="1197921"/>
                </a:cubicBezTo>
                <a:lnTo>
                  <a:pt x="0" y="1039961"/>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Tree>
    <p:extLst>
      <p:ext uri="{BB962C8B-B14F-4D97-AF65-F5344CB8AC3E}">
        <p14:creationId xmlns:p14="http://schemas.microsoft.com/office/powerpoint/2010/main" val="133320034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matchingName="End Slide">
  <p:cSld name="1_End Slide">
    <p:spTree>
      <p:nvGrpSpPr>
        <p:cNvPr id="1" name="Shape 96"/>
        <p:cNvGrpSpPr/>
        <p:nvPr/>
      </p:nvGrpSpPr>
      <p:grpSpPr>
        <a:xfrm>
          <a:off x="0" y="0"/>
          <a:ext cx="0" cy="0"/>
          <a:chOff x="0" y="0"/>
          <a:chExt cx="0" cy="0"/>
        </a:xfrm>
      </p:grpSpPr>
      <p:sp>
        <p:nvSpPr>
          <p:cNvPr id="97" name="Google Shape;97;p9"/>
          <p:cNvSpPr txBox="1">
            <a:spLocks noGrp="1"/>
          </p:cNvSpPr>
          <p:nvPr>
            <p:ph type="ctrTitle"/>
          </p:nvPr>
        </p:nvSpPr>
        <p:spPr>
          <a:xfrm>
            <a:off x="1167494" y="1122363"/>
            <a:ext cx="6220279" cy="23876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Arial"/>
              <a:buNone/>
              <a:defRPr sz="4500" b="1">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9"/>
          <p:cNvSpPr txBox="1">
            <a:spLocks noGrp="1"/>
          </p:cNvSpPr>
          <p:nvPr>
            <p:ph type="subTitle" idx="1"/>
          </p:nvPr>
        </p:nvSpPr>
        <p:spPr>
          <a:xfrm>
            <a:off x="1167494" y="3602040"/>
            <a:ext cx="6220277" cy="2247219"/>
          </a:xfrm>
          <a:prstGeom prst="rect">
            <a:avLst/>
          </a:prstGeom>
          <a:noFill/>
          <a:ln>
            <a:noFill/>
          </a:ln>
        </p:spPr>
        <p:txBody>
          <a:bodyPr spcFirstLastPara="1" wrap="square" lIns="91425" tIns="45700" rIns="91425" bIns="45700" anchor="t" anchorCtr="0">
            <a:noAutofit/>
          </a:bodyPr>
          <a:lstStyle>
            <a:lvl1pPr lvl="0" algn="l">
              <a:lnSpc>
                <a:spcPct val="90000"/>
              </a:lnSpc>
              <a:spcBef>
                <a:spcPts val="750"/>
              </a:spcBef>
              <a:spcAft>
                <a:spcPts val="0"/>
              </a:spcAft>
              <a:buClr>
                <a:schemeClr val="dk1"/>
              </a:buClr>
              <a:buSzPts val="2800"/>
              <a:buNone/>
              <a:defRPr sz="2100">
                <a:latin typeface="Arial"/>
                <a:ea typeface="Arial"/>
                <a:cs typeface="Arial"/>
                <a:sym typeface="Arial"/>
              </a:defRPr>
            </a:lvl1pPr>
            <a:lvl2pPr lvl="1" algn="ctr">
              <a:lnSpc>
                <a:spcPct val="90000"/>
              </a:lnSpc>
              <a:spcBef>
                <a:spcPts val="375"/>
              </a:spcBef>
              <a:spcAft>
                <a:spcPts val="0"/>
              </a:spcAft>
              <a:buClr>
                <a:schemeClr val="dk1"/>
              </a:buClr>
              <a:buSzPts val="2000"/>
              <a:buNone/>
              <a:defRPr sz="1500"/>
            </a:lvl2pPr>
            <a:lvl3pPr lvl="2" algn="ctr">
              <a:lnSpc>
                <a:spcPct val="90000"/>
              </a:lnSpc>
              <a:spcBef>
                <a:spcPts val="375"/>
              </a:spcBef>
              <a:spcAft>
                <a:spcPts val="0"/>
              </a:spcAft>
              <a:buClr>
                <a:schemeClr val="dk1"/>
              </a:buClr>
              <a:buSzPts val="1800"/>
              <a:buNone/>
              <a:defRPr sz="1350"/>
            </a:lvl3pPr>
            <a:lvl4pPr lvl="3" algn="ctr">
              <a:lnSpc>
                <a:spcPct val="90000"/>
              </a:lnSpc>
              <a:spcBef>
                <a:spcPts val="375"/>
              </a:spcBef>
              <a:spcAft>
                <a:spcPts val="0"/>
              </a:spcAft>
              <a:buClr>
                <a:schemeClr val="dk1"/>
              </a:buClr>
              <a:buSzPts val="1600"/>
              <a:buNone/>
              <a:defRPr sz="1200"/>
            </a:lvl4pPr>
            <a:lvl5pPr lvl="4" algn="ctr">
              <a:lnSpc>
                <a:spcPct val="90000"/>
              </a:lnSpc>
              <a:spcBef>
                <a:spcPts val="375"/>
              </a:spcBef>
              <a:spcAft>
                <a:spcPts val="0"/>
              </a:spcAft>
              <a:buClr>
                <a:schemeClr val="dk1"/>
              </a:buClr>
              <a:buSzPts val="1600"/>
              <a:buNone/>
              <a:defRPr sz="1200"/>
            </a:lvl5pPr>
            <a:lvl6pPr lvl="5" algn="ctr">
              <a:lnSpc>
                <a:spcPct val="90000"/>
              </a:lnSpc>
              <a:spcBef>
                <a:spcPts val="375"/>
              </a:spcBef>
              <a:spcAft>
                <a:spcPts val="0"/>
              </a:spcAft>
              <a:buClr>
                <a:schemeClr val="dk1"/>
              </a:buClr>
              <a:buSzPts val="1600"/>
              <a:buNone/>
              <a:defRPr sz="1200"/>
            </a:lvl6pPr>
            <a:lvl7pPr lvl="6" algn="ctr">
              <a:lnSpc>
                <a:spcPct val="90000"/>
              </a:lnSpc>
              <a:spcBef>
                <a:spcPts val="375"/>
              </a:spcBef>
              <a:spcAft>
                <a:spcPts val="0"/>
              </a:spcAft>
              <a:buClr>
                <a:schemeClr val="dk1"/>
              </a:buClr>
              <a:buSzPts val="1600"/>
              <a:buNone/>
              <a:defRPr sz="1200"/>
            </a:lvl7pPr>
            <a:lvl8pPr lvl="7" algn="ctr">
              <a:lnSpc>
                <a:spcPct val="90000"/>
              </a:lnSpc>
              <a:spcBef>
                <a:spcPts val="375"/>
              </a:spcBef>
              <a:spcAft>
                <a:spcPts val="0"/>
              </a:spcAft>
              <a:buClr>
                <a:schemeClr val="dk1"/>
              </a:buClr>
              <a:buSzPts val="1600"/>
              <a:buNone/>
              <a:defRPr sz="1200"/>
            </a:lvl8pPr>
            <a:lvl9pPr lvl="8" algn="ctr">
              <a:lnSpc>
                <a:spcPct val="90000"/>
              </a:lnSpc>
              <a:spcBef>
                <a:spcPts val="375"/>
              </a:spcBef>
              <a:spcAft>
                <a:spcPts val="0"/>
              </a:spcAft>
              <a:buClr>
                <a:schemeClr val="dk1"/>
              </a:buClr>
              <a:buSzPts val="1600"/>
              <a:buNone/>
              <a:defRPr sz="1200"/>
            </a:lvl9pPr>
          </a:lstStyle>
          <a:p>
            <a:endParaRPr/>
          </a:p>
        </p:txBody>
      </p:sp>
      <p:sp>
        <p:nvSpPr>
          <p:cNvPr id="99" name="Google Shape;99;p9"/>
          <p:cNvSpPr/>
          <p:nvPr/>
        </p:nvSpPr>
        <p:spPr>
          <a:xfrm>
            <a:off x="8264426" y="0"/>
            <a:ext cx="3927575" cy="6858000"/>
          </a:xfrm>
          <a:prstGeom prst="rect">
            <a:avLst/>
          </a:prstGeom>
          <a:solidFill>
            <a:schemeClr val="accent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nvGrpSpPr>
          <p:cNvPr id="100" name="Google Shape;100;p9"/>
          <p:cNvGrpSpPr/>
          <p:nvPr/>
        </p:nvGrpSpPr>
        <p:grpSpPr>
          <a:xfrm>
            <a:off x="8264428" y="3685939"/>
            <a:ext cx="3927573" cy="3178856"/>
            <a:chOff x="9857014" y="13834"/>
            <a:chExt cx="2334986" cy="1881641"/>
          </a:xfrm>
        </p:grpSpPr>
        <p:sp>
          <p:nvSpPr>
            <p:cNvPr id="101" name="Google Shape;101;p9"/>
            <p:cNvSpPr/>
            <p:nvPr/>
          </p:nvSpPr>
          <p:spPr>
            <a:xfrm rot="-5400000">
              <a:off x="10667433" y="370908"/>
              <a:ext cx="1881641" cy="1167493"/>
            </a:xfrm>
            <a:custGeom>
              <a:avLst/>
              <a:gdLst/>
              <a:ahLst/>
              <a:cxnLst/>
              <a:rect l="l" t="t" r="r" b="b"/>
              <a:pathLst>
                <a:path w="1881641" h="1167493" extrusionOk="0">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102" name="Google Shape;102;p9"/>
            <p:cNvSpPr/>
            <p:nvPr/>
          </p:nvSpPr>
          <p:spPr>
            <a:xfrm rot="5400000" flipH="1">
              <a:off x="9499940" y="370908"/>
              <a:ext cx="1881641" cy="1167493"/>
            </a:xfrm>
            <a:custGeom>
              <a:avLst/>
              <a:gdLst/>
              <a:ahLst/>
              <a:cxnLst/>
              <a:rect l="l" t="t" r="r" b="b"/>
              <a:pathLst>
                <a:path w="1881641" h="1167493" extrusionOk="0">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sp>
        <p:nvSpPr>
          <p:cNvPr id="103" name="Google Shape;103;p9"/>
          <p:cNvSpPr/>
          <p:nvPr/>
        </p:nvSpPr>
        <p:spPr>
          <a:xfrm>
            <a:off x="0" y="-1"/>
            <a:ext cx="1167493" cy="1167493"/>
          </a:xfrm>
          <a:custGeom>
            <a:avLst/>
            <a:gdLst/>
            <a:ahLst/>
            <a:cxnLst/>
            <a:rect l="l" t="t" r="r" b="b"/>
            <a:pathLst>
              <a:path w="862693" h="862693" extrusionOk="0">
                <a:moveTo>
                  <a:pt x="0" y="0"/>
                </a:moveTo>
                <a:lnTo>
                  <a:pt x="862693" y="0"/>
                </a:lnTo>
                <a:cubicBezTo>
                  <a:pt x="862693" y="476453"/>
                  <a:pt x="476452" y="862693"/>
                  <a:pt x="0" y="862693"/>
                </a:cubicBezTo>
                <a:lnTo>
                  <a:pt x="0" y="0"/>
                </a:lnTo>
                <a:close/>
              </a:path>
            </a:pathLst>
          </a:custGeom>
          <a:solidFill>
            <a:schemeClr val="accent3"/>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104" name="Google Shape;104;p9"/>
          <p:cNvSpPr/>
          <p:nvPr/>
        </p:nvSpPr>
        <p:spPr>
          <a:xfrm>
            <a:off x="10228215" y="-1"/>
            <a:ext cx="1963787" cy="3178856"/>
          </a:xfrm>
          <a:custGeom>
            <a:avLst/>
            <a:gdLst/>
            <a:ahLst/>
            <a:cxnLst/>
            <a:rect l="l" t="t" r="r" b="b"/>
            <a:pathLst>
              <a:path w="1963787" h="3178856" extrusionOk="0">
                <a:moveTo>
                  <a:pt x="0" y="0"/>
                </a:moveTo>
                <a:lnTo>
                  <a:pt x="1963787" y="0"/>
                </a:lnTo>
                <a:lnTo>
                  <a:pt x="1963787" y="1967129"/>
                </a:lnTo>
                <a:lnTo>
                  <a:pt x="1963787" y="2349671"/>
                </a:lnTo>
                <a:lnTo>
                  <a:pt x="1963787" y="3178856"/>
                </a:lnTo>
                <a:lnTo>
                  <a:pt x="1963753" y="3178856"/>
                </a:lnTo>
                <a:lnTo>
                  <a:pt x="1763002" y="3168629"/>
                </a:lnTo>
                <a:cubicBezTo>
                  <a:pt x="772749" y="3067186"/>
                  <a:pt x="0" y="2223585"/>
                  <a:pt x="0" y="1197921"/>
                </a:cubicBezTo>
                <a:lnTo>
                  <a:pt x="0" y="1039961"/>
                </a:lnTo>
                <a:lnTo>
                  <a:pt x="0" y="0"/>
                </a:lnTo>
                <a:close/>
              </a:path>
            </a:pathLst>
          </a:custGeom>
          <a:solidFill>
            <a:schemeClr val="accent1"/>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Tree>
    <p:extLst>
      <p:ext uri="{BB962C8B-B14F-4D97-AF65-F5344CB8AC3E}">
        <p14:creationId xmlns:p14="http://schemas.microsoft.com/office/powerpoint/2010/main" val="32853608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19EFB51-FD0A-4911-843D-29D3378DC883}" type="datetime1">
              <a:rPr lang="en-US" smtClean="0"/>
              <a:t>1/26/2023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26253385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B8342D-9088-4396-8C29-95D34B3E713D}" type="datetime1">
              <a:rPr lang="en-US" smtClean="0"/>
              <a:t>1/26/2023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21637742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B6013E-4F04-4D1B-A048-D9B2B59CFC28}" type="datetime1">
              <a:rPr lang="en-US" smtClean="0"/>
              <a:t>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3560516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8589E54D-4525-4B19-92AB-1F1CDA793166}" type="datetime1">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20150383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0C9F20-B75A-49AB-8B88-1D5EA6DABFF5}" type="datetime1">
              <a:rPr lang="en-US" smtClean="0"/>
              <a:t>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5311935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B4907C-8252-455A-BC65-F61580EA8D73}" type="datetime1">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21752237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0726DA-A5B5-49D7-9B12-735498950DA3}" type="datetime1">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8782831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02BE29BA-F8F0-4508-A4BE-7F72180E3ABB}" type="datetime1">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21411453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7F865CF-A9DB-43E3-ADF8-28E5B1685A28}" type="datetime1">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1821112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FE91807-D38D-4528-8CF2-63D388DD1A23}" type="datetime1">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28588151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946390AC-3BCF-4C22-A2DB-7990E5A54FFD}" type="datetime1">
              <a:rPr lang="en-US" smtClean="0"/>
              <a:t>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42159917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68259FE0-F886-4177-8680-0087672F0DBD}" type="datetime1">
              <a:rPr lang="en-US" smtClean="0"/>
              <a:t>1/26/2023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33487941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68C4881A-3753-44FC-9558-4D53EA0B3115}" type="datetime1">
              <a:rPr lang="en-US" smtClean="0"/>
              <a:t>1/26/2023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16469479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7F6DDC96-0A56-4EC2-A351-5C197C9B424C}" type="datetime1">
              <a:rPr lang="en-US" smtClean="0"/>
              <a:t>1/26/2023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1960013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5AF637B1-5A12-4E31-807A-45ED99814C6F}" type="datetime1">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32629657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FE122329-9D6C-4DB8-AB35-E1ADA78AF0CC}" type="datetime1">
              <a:rPr lang="en-US" smtClean="0"/>
              <a:t>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3853465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E44F7ADF-1314-41CB-AC5F-F8E1A67EBEF8}" type="datetime1">
              <a:rPr lang="en-US" smtClean="0"/>
              <a:t>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16746179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27ED441-B249-441C-A420-69A916E4CC25}" type="datetime1">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19673232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2E0800E-34A0-4176-B5D0-FB4E9EA59786}" type="datetime1">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5646868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54121760-A27C-4DBB-AB7C-A323C9DF147C}" type="datetime1">
              <a:rPr lang="en-US" smtClean="0">
                <a:solidFill>
                  <a:prstClr val="black">
                    <a:tint val="75000"/>
                  </a:prstClr>
                </a:solidFill>
              </a:r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0387526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00CEC284-E82C-4EB1-809B-E5E849B6D56D}" type="datetime1">
              <a:rPr lang="en-US" smtClean="0">
                <a:solidFill>
                  <a:prstClr val="black">
                    <a:tint val="75000"/>
                  </a:prstClr>
                </a:solidFill>
              </a:r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3926534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C43ED1A-5296-484D-A834-AA97962CCE19}" type="datetime1">
              <a:rPr lang="en-US" smtClean="0">
                <a:solidFill>
                  <a:prstClr val="black">
                    <a:tint val="75000"/>
                  </a:prstClr>
                </a:solidFill>
              </a:r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7688455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C1C47BC4-0B73-4253-A4D6-DC9E2833E7C7}" type="datetime1">
              <a:rPr lang="en-US" smtClean="0">
                <a:solidFill>
                  <a:prstClr val="black">
                    <a:tint val="75000"/>
                  </a:prstClr>
                </a:solidFill>
              </a:rPr>
              <a:t>1/26/2023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0571688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6CF0D6C6-7B23-40CA-8C37-357F0B28F17F}" type="datetime1">
              <a:rPr lang="en-US" smtClean="0">
                <a:solidFill>
                  <a:prstClr val="black">
                    <a:tint val="75000"/>
                  </a:prstClr>
                </a:solidFill>
              </a:rPr>
              <a:t>1/26/2023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4824270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EE312639-AC78-455B-B901-74D8D19387DC}" type="datetime1">
              <a:rPr lang="en-US" smtClean="0">
                <a:solidFill>
                  <a:prstClr val="black">
                    <a:tint val="75000"/>
                  </a:prstClr>
                </a:solidFill>
              </a:rPr>
              <a:t>1/26/2023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461495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24E86F04-3EBE-40B7-8C0D-DE4CA9498539}" type="datetime1">
              <a:rPr lang="en-US" smtClean="0"/>
              <a:t>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27627725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104ADB85-7F9B-44BF-BB0E-F147399C7D42}" type="datetime1">
              <a:rPr lang="en-US" smtClean="0">
                <a:solidFill>
                  <a:prstClr val="black">
                    <a:tint val="75000"/>
                  </a:prstClr>
                </a:solidFill>
              </a:rPr>
              <a:t>1/26/2023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2236286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8756FDB1-E957-4F26-8C5A-1C001FA301F0}" type="datetime1">
              <a:rPr lang="en-US" smtClean="0">
                <a:solidFill>
                  <a:prstClr val="black">
                    <a:tint val="75000"/>
                  </a:prstClr>
                </a:solidFill>
              </a:rPr>
              <a:t>1/26/2023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232229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651D37E9-2468-4ABE-AB05-DD18207AE817}" type="datetime1">
              <a:rPr lang="en-US" smtClean="0">
                <a:solidFill>
                  <a:prstClr val="black">
                    <a:tint val="75000"/>
                  </a:prstClr>
                </a:solidFill>
              </a:rPr>
              <a:t>1/26/2023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2804632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CE94586-3ABD-4339-9426-2C512D9BFF87}" type="datetime1">
              <a:rPr lang="en-US" smtClean="0">
                <a:solidFill>
                  <a:prstClr val="black">
                    <a:tint val="75000"/>
                  </a:prstClr>
                </a:solidFill>
              </a:r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08461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BCB1B063-4B04-465A-84B9-A1A68F3F6BB8}" type="datetime1">
              <a:rPr lang="en-US" smtClean="0">
                <a:solidFill>
                  <a:prstClr val="black">
                    <a:tint val="75000"/>
                  </a:prstClr>
                </a:solidFill>
              </a:r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3604112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3A9849B-CD2E-4E9A-9587-F3F251325C02}" type="datetime1">
              <a:rPr lang="en-US" smtClean="0">
                <a:solidFill>
                  <a:prstClr val="black">
                    <a:tint val="75000"/>
                  </a:prstClr>
                </a:solidFill>
              </a:r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120917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888FFE9E-47B5-4A17-A7F9-AF64B538EA52}" type="datetime1">
              <a:rPr lang="en-US" smtClean="0">
                <a:solidFill>
                  <a:prstClr val="black">
                    <a:tint val="75000"/>
                  </a:prstClr>
                </a:solidFill>
              </a:r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8463248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9E3EED7F-1822-414D-AE25-767B43A35B84}" type="datetime1">
              <a:rPr lang="en-US" smtClean="0">
                <a:solidFill>
                  <a:prstClr val="black">
                    <a:tint val="75000"/>
                  </a:prstClr>
                </a:solidFill>
              </a:r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6977516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A12D7628-275D-482F-ABB5-41123B29C2F4}" type="datetime1">
              <a:rPr lang="en-US" smtClean="0">
                <a:solidFill>
                  <a:prstClr val="black">
                    <a:tint val="75000"/>
                  </a:prstClr>
                </a:solidFill>
              </a:rPr>
              <a:t>1/26/2023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6824976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8D445A7E-C664-4423-A8D8-F765FD3071AC}" type="datetime1">
              <a:rPr lang="en-US" smtClean="0">
                <a:solidFill>
                  <a:prstClr val="black">
                    <a:tint val="75000"/>
                  </a:prstClr>
                </a:solidFill>
              </a:rPr>
              <a:t>1/26/2023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940505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8C9C85D9-6FB7-40EF-965F-A1046ADCDD99}" type="datetime1">
              <a:rPr lang="en-US" smtClean="0"/>
              <a:t>1/26/2023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328562400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9D7168DB-C706-4D24-9A6B-123E9909724B}" type="datetime1">
              <a:rPr lang="en-US" smtClean="0">
                <a:solidFill>
                  <a:prstClr val="black">
                    <a:tint val="75000"/>
                  </a:prstClr>
                </a:solidFill>
              </a:rPr>
              <a:t>1/26/2023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1721823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EA59D34F-2793-4406-82CF-547094FF3F4D}" type="datetime1">
              <a:rPr lang="en-US" smtClean="0">
                <a:solidFill>
                  <a:prstClr val="black">
                    <a:tint val="75000"/>
                  </a:prstClr>
                </a:solidFill>
              </a:rPr>
              <a:t>1/26/2023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093925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01358F5B-D33E-4151-8A46-504F0DB90E30}" type="datetime1">
              <a:rPr lang="en-US" smtClean="0">
                <a:solidFill>
                  <a:prstClr val="black">
                    <a:tint val="75000"/>
                  </a:prstClr>
                </a:solidFill>
              </a:rPr>
              <a:t>1/26/2023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0401703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0AFBC2A3-340E-45FA-9D33-A59BE5081A73}" type="datetime1">
              <a:rPr lang="en-US" smtClean="0">
                <a:solidFill>
                  <a:prstClr val="black">
                    <a:tint val="75000"/>
                  </a:prstClr>
                </a:solidFill>
              </a:rPr>
              <a:t>1/26/2023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6504247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44F5625-F982-431E-A022-A96D7C87C6D3}" type="datetime1">
              <a:rPr lang="en-US" smtClean="0">
                <a:solidFill>
                  <a:prstClr val="black">
                    <a:tint val="75000"/>
                  </a:prstClr>
                </a:solidFill>
              </a:r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5616067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67A7A11B-55A9-45EA-90B0-A48BEC44034E}" type="datetime1">
              <a:rPr lang="en-US" smtClean="0">
                <a:solidFill>
                  <a:prstClr val="black">
                    <a:tint val="75000"/>
                  </a:prstClr>
                </a:solidFill>
              </a:r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2868535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887755" y="620688"/>
            <a:ext cx="7694645" cy="288032"/>
          </a:xfrm>
        </p:spPr>
        <p:txBody>
          <a:bodyPr anchor="ctr">
            <a:noAutofit/>
          </a:bodyPr>
          <a:lstStyle>
            <a:lvl1pPr marL="0" indent="0" algn="r">
              <a:buNone/>
              <a:defRPr sz="1600" cap="small" baseline="0">
                <a:solidFill>
                  <a:srgbClr val="1D26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a:p>
        </p:txBody>
      </p:sp>
      <p:sp>
        <p:nvSpPr>
          <p:cNvPr id="7" name="Espace réservé du titre 1"/>
          <p:cNvSpPr>
            <a:spLocks noGrp="1"/>
          </p:cNvSpPr>
          <p:nvPr>
            <p:ph type="title"/>
          </p:nvPr>
        </p:nvSpPr>
        <p:spPr>
          <a:xfrm>
            <a:off x="3887755" y="3076"/>
            <a:ext cx="7694645" cy="617612"/>
          </a:xfrm>
          <a:prstGeom prst="rect">
            <a:avLst/>
          </a:prstGeom>
        </p:spPr>
        <p:txBody>
          <a:bodyPr vert="horz" lIns="91440" tIns="45720" rIns="91440" bIns="45720" rtlCol="0" anchor="ctr">
            <a:normAutofit/>
          </a:bodyPr>
          <a:lstStyle/>
          <a:p>
            <a:r>
              <a:rPr lang="fr-FR"/>
              <a:t>Modifiez le style du titre</a:t>
            </a:r>
            <a:endParaRPr lang="en-US"/>
          </a:p>
        </p:txBody>
      </p:sp>
    </p:spTree>
    <p:extLst>
      <p:ext uri="{BB962C8B-B14F-4D97-AF65-F5344CB8AC3E}">
        <p14:creationId xmlns:p14="http://schemas.microsoft.com/office/powerpoint/2010/main" val="146492661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08A169FF-9855-4085-96FF-D8006A565684}" type="datetime1">
              <a:rPr lang="en-US" smtClean="0">
                <a:solidFill>
                  <a:prstClr val="black">
                    <a:tint val="75000"/>
                  </a:prstClr>
                </a:solidFill>
              </a:r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85663142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3A57310-EF70-44D4-8755-F5A9BF3F5FB7}" type="datetime1">
              <a:rPr lang="en-US" smtClean="0">
                <a:solidFill>
                  <a:prstClr val="black">
                    <a:tint val="75000"/>
                  </a:prstClr>
                </a:solidFill>
              </a:r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42042930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E30D2178-DE1E-4031-94CD-7C7C8C61643A}" type="datetime1">
              <a:rPr lang="en-US" smtClean="0">
                <a:solidFill>
                  <a:prstClr val="black">
                    <a:tint val="75000"/>
                  </a:prstClr>
                </a:solidFill>
              </a:r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945598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C63ACDC9-FBCE-4943-A3AE-873EA06A62B4}" type="datetime1">
              <a:rPr lang="en-US" smtClean="0"/>
              <a:t>1/26/2023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9387485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B8DE7A6D-AB74-49C2-82DA-B4AC59E23162}" type="datetime1">
              <a:rPr lang="en-US" smtClean="0">
                <a:solidFill>
                  <a:prstClr val="black">
                    <a:tint val="75000"/>
                  </a:prstClr>
                </a:solidFill>
              </a:rPr>
              <a:t>1/26/2023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71094242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736B372D-AC5E-4D5B-B3F2-A70A0CAA81F2}" type="datetime1">
              <a:rPr lang="en-US" smtClean="0">
                <a:solidFill>
                  <a:prstClr val="black">
                    <a:tint val="75000"/>
                  </a:prstClr>
                </a:solidFill>
              </a:rPr>
              <a:t>1/26/2023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72342340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FDB02DD4-E8CC-4D08-B942-242171DDD275}" type="datetime1">
              <a:rPr lang="en-US" smtClean="0">
                <a:solidFill>
                  <a:prstClr val="black">
                    <a:tint val="75000"/>
                  </a:prstClr>
                </a:solidFill>
              </a:rPr>
              <a:t>1/26/2023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1729457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AE2615F5-B4C4-48EB-B9DA-7522D3DBDE3E}" type="datetime1">
              <a:rPr lang="en-US" smtClean="0">
                <a:solidFill>
                  <a:prstClr val="black">
                    <a:tint val="75000"/>
                  </a:prstClr>
                </a:solidFill>
              </a:rPr>
              <a:t>1/26/2023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13791338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DC2EFCE1-E2AF-483A-A70C-E1A97266A18B}" type="datetime1">
              <a:rPr lang="en-US" smtClean="0">
                <a:solidFill>
                  <a:prstClr val="black">
                    <a:tint val="75000"/>
                  </a:prstClr>
                </a:solidFill>
              </a:rPr>
              <a:t>1/26/2023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4217511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ADCD0D3E-316B-4065-9453-5D37D5564A50}" type="datetime1">
              <a:rPr lang="en-US" smtClean="0">
                <a:solidFill>
                  <a:prstClr val="black">
                    <a:tint val="75000"/>
                  </a:prstClr>
                </a:solidFill>
              </a:rPr>
              <a:t>1/26/2023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0590935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C0AF82F7-5E20-4C6A-BE77-BD17BA6AC5B3}" type="datetime1">
              <a:rPr lang="en-US" smtClean="0">
                <a:solidFill>
                  <a:prstClr val="black">
                    <a:tint val="75000"/>
                  </a:prstClr>
                </a:solidFill>
              </a:r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39095432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A7A78B7D-F33D-4B0C-AAB5-A99EF4B061F3}" type="datetime1">
              <a:rPr lang="en-US" smtClean="0">
                <a:solidFill>
                  <a:prstClr val="black">
                    <a:tint val="75000"/>
                  </a:prstClr>
                </a:solidFill>
              </a:r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8400771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887755" y="620688"/>
            <a:ext cx="7694645" cy="288032"/>
          </a:xfrm>
        </p:spPr>
        <p:txBody>
          <a:bodyPr anchor="ctr">
            <a:noAutofit/>
          </a:bodyPr>
          <a:lstStyle>
            <a:lvl1pPr marL="0" indent="0" algn="r">
              <a:buNone/>
              <a:defRPr sz="1600" cap="small" baseline="0">
                <a:solidFill>
                  <a:srgbClr val="1D26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a:p>
        </p:txBody>
      </p:sp>
      <p:sp>
        <p:nvSpPr>
          <p:cNvPr id="7" name="Espace réservé du titre 1"/>
          <p:cNvSpPr>
            <a:spLocks noGrp="1"/>
          </p:cNvSpPr>
          <p:nvPr>
            <p:ph type="title"/>
          </p:nvPr>
        </p:nvSpPr>
        <p:spPr>
          <a:xfrm>
            <a:off x="3887755" y="3076"/>
            <a:ext cx="7694645" cy="617612"/>
          </a:xfrm>
          <a:prstGeom prst="rect">
            <a:avLst/>
          </a:prstGeom>
        </p:spPr>
        <p:txBody>
          <a:bodyPr vert="horz" lIns="91440" tIns="45720" rIns="91440" bIns="45720" rtlCol="0" anchor="ctr">
            <a:normAutofit/>
          </a:bodyPr>
          <a:lstStyle/>
          <a:p>
            <a:r>
              <a:rPr lang="fr-FR"/>
              <a:t>Modifiez le style du titre</a:t>
            </a:r>
            <a:endParaRPr lang="en-US"/>
          </a:p>
        </p:txBody>
      </p:sp>
    </p:spTree>
    <p:extLst>
      <p:ext uri="{BB962C8B-B14F-4D97-AF65-F5344CB8AC3E}">
        <p14:creationId xmlns:p14="http://schemas.microsoft.com/office/powerpoint/2010/main" val="118940703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61014F03-35A4-40AF-A349-9B8AF4F0DD07}" type="datetime1">
              <a:rPr lang="en-US" smtClean="0">
                <a:solidFill>
                  <a:prstClr val="black">
                    <a:tint val="75000"/>
                  </a:prstClr>
                </a:solidFill>
              </a:r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525617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8CE6E390-EA1F-4B3E-A94B-FC0331EB7320}" type="datetime1">
              <a:rPr lang="en-US" smtClean="0"/>
              <a:t>1/26/2023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38478412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FDB2166-B2EC-49A3-A264-B90D608ECC0E}" type="datetime1">
              <a:rPr lang="en-US" smtClean="0">
                <a:solidFill>
                  <a:prstClr val="black">
                    <a:tint val="75000"/>
                  </a:prstClr>
                </a:solidFill>
              </a:r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20317379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AE68F33-01E8-4DD1-9A4E-D6564E76E6E8}" type="datetime1">
              <a:rPr lang="en-US" smtClean="0">
                <a:solidFill>
                  <a:prstClr val="black">
                    <a:tint val="75000"/>
                  </a:prstClr>
                </a:solidFill>
              </a:r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55551802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232D34AD-3563-473D-A8A8-A376547390BB}" type="datetime1">
              <a:rPr lang="en-US" smtClean="0">
                <a:solidFill>
                  <a:prstClr val="black">
                    <a:tint val="75000"/>
                  </a:prstClr>
                </a:solidFill>
              </a:rPr>
              <a:t>1/26/2023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69756855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60AC7994-9298-42FE-BB9D-BC4569096611}" type="datetime1">
              <a:rPr lang="en-US" smtClean="0">
                <a:solidFill>
                  <a:prstClr val="black">
                    <a:tint val="75000"/>
                  </a:prstClr>
                </a:solidFill>
              </a:rPr>
              <a:t>1/26/2023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63609277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2852DB28-30B8-44E1-BD08-851F10F89E25}" type="datetime1">
              <a:rPr lang="en-US" smtClean="0">
                <a:solidFill>
                  <a:prstClr val="black">
                    <a:tint val="75000"/>
                  </a:prstClr>
                </a:solidFill>
              </a:rPr>
              <a:t>1/26/2023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88550743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CD818289-C2F5-45E3-B624-666C07A3F316}" type="datetime1">
              <a:rPr lang="en-US" smtClean="0">
                <a:solidFill>
                  <a:prstClr val="black">
                    <a:tint val="75000"/>
                  </a:prstClr>
                </a:solidFill>
              </a:rPr>
              <a:t>1/26/2023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02935311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51DB3F4B-CC9E-4DFB-95DD-A50AB4DE1843}" type="datetime1">
              <a:rPr lang="en-US" smtClean="0">
                <a:solidFill>
                  <a:prstClr val="black">
                    <a:tint val="75000"/>
                  </a:prstClr>
                </a:solidFill>
              </a:rPr>
              <a:t>1/26/2023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03081719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7546DEA0-F4F7-496F-ABC8-2328DC678B8C}" type="datetime1">
              <a:rPr lang="en-US" smtClean="0">
                <a:solidFill>
                  <a:prstClr val="black">
                    <a:tint val="75000"/>
                  </a:prstClr>
                </a:solidFill>
              </a:rPr>
              <a:t>1/26/2023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24562260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E58E37FB-30A6-4BD8-A37A-0850494C84AF}" type="datetime1">
              <a:rPr lang="en-US" smtClean="0">
                <a:solidFill>
                  <a:prstClr val="black">
                    <a:tint val="75000"/>
                  </a:prstClr>
                </a:solidFill>
              </a:r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59124990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5FB1C7F-EBD1-4FCD-A718-1422D33EB0F8}" type="datetime1">
              <a:rPr lang="en-US" smtClean="0">
                <a:solidFill>
                  <a:prstClr val="black">
                    <a:tint val="75000"/>
                  </a:prstClr>
                </a:solidFill>
              </a:r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03804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5931ECF6-EA9B-4FA1-8F7A-1BED46621E92}" type="datetime1">
              <a:rPr lang="en-US" smtClean="0"/>
              <a:t>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231661201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887755" y="620688"/>
            <a:ext cx="7694645" cy="288032"/>
          </a:xfrm>
        </p:spPr>
        <p:txBody>
          <a:bodyPr anchor="ctr">
            <a:noAutofit/>
          </a:bodyPr>
          <a:lstStyle>
            <a:lvl1pPr marL="0" indent="0" algn="r">
              <a:buNone/>
              <a:defRPr sz="1600" cap="small" baseline="0">
                <a:solidFill>
                  <a:srgbClr val="1D26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a:p>
        </p:txBody>
      </p:sp>
      <p:sp>
        <p:nvSpPr>
          <p:cNvPr id="7" name="Espace réservé du titre 1"/>
          <p:cNvSpPr>
            <a:spLocks noGrp="1"/>
          </p:cNvSpPr>
          <p:nvPr>
            <p:ph type="title"/>
          </p:nvPr>
        </p:nvSpPr>
        <p:spPr>
          <a:xfrm>
            <a:off x="3887755" y="3076"/>
            <a:ext cx="7694645" cy="617612"/>
          </a:xfrm>
          <a:prstGeom prst="rect">
            <a:avLst/>
          </a:prstGeom>
        </p:spPr>
        <p:txBody>
          <a:bodyPr vert="horz" lIns="91440" tIns="45720" rIns="91440" bIns="45720" rtlCol="0" anchor="ctr">
            <a:normAutofit/>
          </a:bodyPr>
          <a:lstStyle/>
          <a:p>
            <a:r>
              <a:rPr lang="fr-FR"/>
              <a:t>Modifiez le style du titre</a:t>
            </a:r>
            <a:endParaRPr lang="en-US"/>
          </a:p>
        </p:txBody>
      </p:sp>
    </p:spTree>
    <p:extLst>
      <p:ext uri="{BB962C8B-B14F-4D97-AF65-F5344CB8AC3E}">
        <p14:creationId xmlns:p14="http://schemas.microsoft.com/office/powerpoint/2010/main" val="295281792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AA2D10BE-8B15-4DDB-A88F-E01F45911DF4}" type="datetime1">
              <a:rPr lang="en-US" smtClean="0">
                <a:solidFill>
                  <a:prstClr val="black">
                    <a:tint val="75000"/>
                  </a:prstClr>
                </a:solidFill>
              </a:r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80963202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946AE6E9-0A2D-4C01-9E2D-294BA86EFE68}" type="datetime1">
              <a:rPr lang="en-US" smtClean="0">
                <a:solidFill>
                  <a:prstClr val="black">
                    <a:tint val="75000"/>
                  </a:prstClr>
                </a:solidFill>
              </a:r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88606148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422DB33F-94B9-4D41-91A6-6CD01CF2974E}" type="datetime1">
              <a:rPr lang="en-US" smtClean="0">
                <a:solidFill>
                  <a:prstClr val="black">
                    <a:tint val="75000"/>
                  </a:prstClr>
                </a:solidFill>
              </a:r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0081451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62B6BFD3-FA1A-43DB-A2AB-7D4E92E4AAAA}" type="datetime1">
              <a:rPr lang="en-US" smtClean="0">
                <a:solidFill>
                  <a:prstClr val="black">
                    <a:tint val="75000"/>
                  </a:prstClr>
                </a:solidFill>
              </a:rPr>
              <a:t>1/26/2023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99043845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40EE1963-F67F-44A8-8DFB-D2F2E813FAF6}" type="datetime1">
              <a:rPr lang="en-US" smtClean="0">
                <a:solidFill>
                  <a:prstClr val="black">
                    <a:tint val="75000"/>
                  </a:prstClr>
                </a:solidFill>
              </a:rPr>
              <a:t>1/26/2023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3316065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C42709D5-F6A5-47A5-B122-04652A66FBB3}" type="datetime1">
              <a:rPr lang="en-US" smtClean="0">
                <a:solidFill>
                  <a:prstClr val="black">
                    <a:tint val="75000"/>
                  </a:prstClr>
                </a:solidFill>
              </a:rPr>
              <a:t>1/26/2023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34169194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64F49261-6E06-42D1-BD34-DC406886816D}" type="datetime1">
              <a:rPr lang="en-US" smtClean="0">
                <a:solidFill>
                  <a:prstClr val="black">
                    <a:tint val="75000"/>
                  </a:prstClr>
                </a:solidFill>
              </a:rPr>
              <a:t>1/26/2023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71457368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890FB482-715F-4F9A-BEB9-FC06BAC4F62F}" type="datetime1">
              <a:rPr lang="en-US" smtClean="0">
                <a:solidFill>
                  <a:prstClr val="black">
                    <a:tint val="75000"/>
                  </a:prstClr>
                </a:solidFill>
              </a:rPr>
              <a:t>1/26/2023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7978522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8BC93BD0-C219-413B-984E-FA5E995AD817}" type="datetime1">
              <a:rPr lang="en-US" smtClean="0">
                <a:solidFill>
                  <a:prstClr val="black">
                    <a:tint val="75000"/>
                  </a:prstClr>
                </a:solidFill>
              </a:rPr>
              <a:t>1/26/2023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562399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049BACE6-EDD5-4577-AADD-9FFBFFCF7CC8}" type="datetime1">
              <a:rPr lang="en-US" smtClean="0"/>
              <a:t>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87371840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36D67479-150C-4B20-B565-3574245E06AA}" type="datetime1">
              <a:rPr lang="en-US" smtClean="0">
                <a:solidFill>
                  <a:prstClr val="black">
                    <a:tint val="75000"/>
                  </a:prstClr>
                </a:solidFill>
              </a:r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41989164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B4DF73AA-B2E6-467D-8A76-5F68FDF66A4C}" type="datetime1">
              <a:rPr lang="en-US" smtClean="0">
                <a:solidFill>
                  <a:prstClr val="black">
                    <a:tint val="75000"/>
                  </a:prstClr>
                </a:solidFill>
              </a:r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74030261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0FF30BE1-2EDF-43BD-A6A3-A40F949A07ED}" type="datetime1">
              <a:rPr lang="en-US" smtClean="0">
                <a:solidFill>
                  <a:prstClr val="black">
                    <a:tint val="75000"/>
                  </a:prstClr>
                </a:solidFill>
              </a:r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44368222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60D99C69-EF7D-4CEB-9F3B-E683F47AB1ED}" type="datetime1">
              <a:rPr lang="en-US" smtClean="0">
                <a:solidFill>
                  <a:prstClr val="black">
                    <a:tint val="75000"/>
                  </a:prstClr>
                </a:solidFill>
              </a:r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77945939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F8EF5F27-A703-4D3F-8A13-24C42EF01E91}" type="datetime1">
              <a:rPr lang="en-US" smtClean="0">
                <a:solidFill>
                  <a:prstClr val="black">
                    <a:tint val="75000"/>
                  </a:prstClr>
                </a:solidFill>
              </a:r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03142157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0123FF70-DD77-49B9-9D8E-125598055643}" type="datetime1">
              <a:rPr lang="en-US" smtClean="0">
                <a:solidFill>
                  <a:prstClr val="black">
                    <a:tint val="75000"/>
                  </a:prstClr>
                </a:solidFill>
              </a:rPr>
              <a:t>1/26/2023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70917449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00022304-F89C-4019-B912-3E1630DA1CC9}" type="datetime1">
              <a:rPr lang="en-US" smtClean="0">
                <a:solidFill>
                  <a:prstClr val="black">
                    <a:tint val="75000"/>
                  </a:prstClr>
                </a:solidFill>
              </a:rPr>
              <a:t>1/26/2023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62833828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50044CD9-CB65-4EFD-90E1-B0CFBAE25B91}" type="datetime1">
              <a:rPr lang="en-US" smtClean="0">
                <a:solidFill>
                  <a:prstClr val="black">
                    <a:tint val="75000"/>
                  </a:prstClr>
                </a:solidFill>
              </a:rPr>
              <a:t>1/26/2023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4845428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1132609F-C4D7-44CE-92BF-2B9B3B9179F8}" type="datetime1">
              <a:rPr lang="en-US" smtClean="0">
                <a:solidFill>
                  <a:prstClr val="black">
                    <a:tint val="75000"/>
                  </a:prstClr>
                </a:solidFill>
              </a:rPr>
              <a:t>1/26/2023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56267231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E030827F-AF46-4EA3-8108-9AAE9EB97DB5}" type="datetime1">
              <a:rPr lang="en-US" smtClean="0">
                <a:solidFill>
                  <a:prstClr val="black">
                    <a:tint val="75000"/>
                  </a:prstClr>
                </a:solidFill>
              </a:rPr>
              <a:t>1/26/2023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591662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image" Target="../media/image5.png"/><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theme" Target="../theme/theme10.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slideLayout" Target="../slideLayouts/slideLayout127.xml"/><Relationship Id="rId18" Type="http://schemas.openxmlformats.org/officeDocument/2006/relationships/slideLayout" Target="../slideLayouts/slideLayout132.xml"/><Relationship Id="rId3" Type="http://schemas.openxmlformats.org/officeDocument/2006/relationships/slideLayout" Target="../slideLayouts/slideLayout117.xml"/><Relationship Id="rId21" Type="http://schemas.openxmlformats.org/officeDocument/2006/relationships/slideLayout" Target="../slideLayouts/slideLayout135.xml"/><Relationship Id="rId7" Type="http://schemas.openxmlformats.org/officeDocument/2006/relationships/slideLayout" Target="../slideLayouts/slideLayout121.xml"/><Relationship Id="rId12" Type="http://schemas.openxmlformats.org/officeDocument/2006/relationships/slideLayout" Target="../slideLayouts/slideLayout126.xml"/><Relationship Id="rId17" Type="http://schemas.openxmlformats.org/officeDocument/2006/relationships/slideLayout" Target="../slideLayouts/slideLayout131.xml"/><Relationship Id="rId2" Type="http://schemas.openxmlformats.org/officeDocument/2006/relationships/slideLayout" Target="../slideLayouts/slideLayout116.xml"/><Relationship Id="rId16" Type="http://schemas.openxmlformats.org/officeDocument/2006/relationships/slideLayout" Target="../slideLayouts/slideLayout130.xml"/><Relationship Id="rId20" Type="http://schemas.openxmlformats.org/officeDocument/2006/relationships/slideLayout" Target="../slideLayouts/slideLayout134.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5" Type="http://schemas.openxmlformats.org/officeDocument/2006/relationships/slideLayout" Target="../slideLayouts/slideLayout129.xml"/><Relationship Id="rId10" Type="http://schemas.openxmlformats.org/officeDocument/2006/relationships/slideLayout" Target="../slideLayouts/slideLayout124.xml"/><Relationship Id="rId19" Type="http://schemas.openxmlformats.org/officeDocument/2006/relationships/slideLayout" Target="../slideLayouts/slideLayout133.xml"/><Relationship Id="rId4" Type="http://schemas.openxmlformats.org/officeDocument/2006/relationships/slideLayout" Target="../slideLayouts/slideLayout118.xml"/><Relationship Id="rId9" Type="http://schemas.openxmlformats.org/officeDocument/2006/relationships/slideLayout" Target="../slideLayouts/slideLayout123.xml"/><Relationship Id="rId14" Type="http://schemas.openxmlformats.org/officeDocument/2006/relationships/slideLayout" Target="../slideLayouts/slideLayout128.xml"/><Relationship Id="rId22"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slideLayout" Target="../slideLayouts/slideLayout148.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slideLayout" Target="../slideLayouts/slideLayout147.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 Id="rId1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6.xml"/><Relationship Id="rId13" Type="http://schemas.openxmlformats.org/officeDocument/2006/relationships/slideLayout" Target="../slideLayouts/slideLayout161.xml"/><Relationship Id="rId3" Type="http://schemas.openxmlformats.org/officeDocument/2006/relationships/slideLayout" Target="../slideLayouts/slideLayout151.xml"/><Relationship Id="rId7" Type="http://schemas.openxmlformats.org/officeDocument/2006/relationships/slideLayout" Target="../slideLayouts/slideLayout155.xml"/><Relationship Id="rId12" Type="http://schemas.openxmlformats.org/officeDocument/2006/relationships/slideLayout" Target="../slideLayouts/slideLayout160.xml"/><Relationship Id="rId2" Type="http://schemas.openxmlformats.org/officeDocument/2006/relationships/slideLayout" Target="../slideLayouts/slideLayout150.xml"/><Relationship Id="rId1" Type="http://schemas.openxmlformats.org/officeDocument/2006/relationships/slideLayout" Target="../slideLayouts/slideLayout149.xml"/><Relationship Id="rId6" Type="http://schemas.openxmlformats.org/officeDocument/2006/relationships/slideLayout" Target="../slideLayouts/slideLayout154.xml"/><Relationship Id="rId11" Type="http://schemas.openxmlformats.org/officeDocument/2006/relationships/slideLayout" Target="../slideLayouts/slideLayout159.xml"/><Relationship Id="rId5" Type="http://schemas.openxmlformats.org/officeDocument/2006/relationships/slideLayout" Target="../slideLayouts/slideLayout153.xml"/><Relationship Id="rId15" Type="http://schemas.openxmlformats.org/officeDocument/2006/relationships/theme" Target="../theme/theme13.xml"/><Relationship Id="rId10" Type="http://schemas.openxmlformats.org/officeDocument/2006/relationships/slideLayout" Target="../slideLayouts/slideLayout158.xml"/><Relationship Id="rId4" Type="http://schemas.openxmlformats.org/officeDocument/2006/relationships/slideLayout" Target="../slideLayouts/slideLayout152.xml"/><Relationship Id="rId9" Type="http://schemas.openxmlformats.org/officeDocument/2006/relationships/slideLayout" Target="../slideLayouts/slideLayout157.xml"/><Relationship Id="rId14" Type="http://schemas.openxmlformats.org/officeDocument/2006/relationships/slideLayout" Target="../slideLayouts/slideLayout16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6.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4.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theme" Target="../theme/theme7.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pn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theme" Target="../theme/theme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pPr/>
              <a:t>‹#›</a:t>
            </a:fld>
            <a:endParaRPr lang="en-US"/>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8F9FCD-03E4-44FC-B335-0EF1F4B129E5}" type="datetime1">
              <a:rPr lang="en-US" smtClean="0"/>
              <a:t>1/26/2023</a:t>
            </a:fld>
            <a:endParaRPr lang="en-US"/>
          </a:p>
        </p:txBody>
      </p:sp>
    </p:spTree>
    <p:extLst>
      <p:ext uri="{BB962C8B-B14F-4D97-AF65-F5344CB8AC3E}">
        <p14:creationId xmlns:p14="http://schemas.microsoft.com/office/powerpoint/2010/main" val="16582118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FBAA56-CFFF-4CF8-B0A0-A251967A96D7}" type="datetime1">
              <a:rPr lang="en-US" smtClean="0">
                <a:solidFill>
                  <a:prstClr val="black">
                    <a:tint val="75000"/>
                  </a:prstClr>
                </a:solidFill>
              </a:rPr>
              <a:t>1/26/2023</a:t>
            </a:fld>
            <a:endParaRPr lang="en-US">
              <a:solidFill>
                <a:prstClr val="black">
                  <a:tint val="75000"/>
                </a:prstClr>
              </a:solidFill>
            </a:endParaRPr>
          </a:p>
        </p:txBody>
      </p:sp>
    </p:spTree>
    <p:extLst>
      <p:ext uri="{BB962C8B-B14F-4D97-AF65-F5344CB8AC3E}">
        <p14:creationId xmlns:p14="http://schemas.microsoft.com/office/powerpoint/2010/main" val="1365785393"/>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8952" y="1216152"/>
            <a:ext cx="10671048" cy="768096"/>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621792" y="457200"/>
            <a:ext cx="3200400" cy="274320"/>
          </a:xfrm>
          <a:prstGeom prst="rect">
            <a:avLst/>
          </a:prstGeom>
        </p:spPr>
        <p:txBody>
          <a:bodyPr vert="horz" lIns="91440" tIns="45720" rIns="91440" bIns="45720" rtlCol="0" anchor="ctr"/>
          <a:lstStyle>
            <a:lvl1pPr algn="l">
              <a:defRPr sz="900">
                <a:solidFill>
                  <a:schemeClr val="accent6"/>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10945368" y="457200"/>
            <a:ext cx="987552" cy="274320"/>
          </a:xfrm>
          <a:prstGeom prst="rect">
            <a:avLst/>
          </a:prstGeom>
        </p:spPr>
        <p:txBody>
          <a:bodyPr vert="horz" lIns="91440" tIns="45720" rIns="91440" bIns="45720" rtlCol="0" anchor="ctr"/>
          <a:lstStyle>
            <a:lvl1pPr algn="ctr">
              <a:defRPr sz="900">
                <a:solidFill>
                  <a:schemeClr val="accent6"/>
                </a:solidFill>
                <a:latin typeface="Arial" panose="020B0604020202020204" pitchFamily="34" charset="0"/>
                <a:cs typeface="Arial" panose="020B0604020202020204" pitchFamily="34" charset="0"/>
              </a:defRPr>
            </a:lvl1pPr>
          </a:lstStyle>
          <a:p>
            <a:fld id="{AEC10A0C-BB77-FD4A-8FA4-D4334D01E3A4}" type="slidenum">
              <a:rPr lang="en-US" smtClean="0"/>
              <a:pPr/>
              <a:t>‹#›</a:t>
            </a:fld>
            <a:endParaRPr lang="en-US"/>
          </a:p>
        </p:txBody>
      </p:sp>
    </p:spTree>
    <p:extLst>
      <p:ext uri="{BB962C8B-B14F-4D97-AF65-F5344CB8AC3E}">
        <p14:creationId xmlns:p14="http://schemas.microsoft.com/office/powerpoint/2010/main" val="716457209"/>
      </p:ext>
    </p:extLst>
  </p:cSld>
  <p:clrMap bg1="lt1" tx1="dk1" bg2="lt2" tx2="dk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 id="2147483983" r:id="rId6"/>
    <p:sldLayoutId id="2147483984" r:id="rId7"/>
    <p:sldLayoutId id="2147483985" r:id="rId8"/>
    <p:sldLayoutId id="2147483986" r:id="rId9"/>
    <p:sldLayoutId id="2147483987" r:id="rId10"/>
    <p:sldLayoutId id="2147483988" r:id="rId11"/>
    <p:sldLayoutId id="2147483989" r:id="rId12"/>
    <p:sldLayoutId id="2147483990" r:id="rId13"/>
    <p:sldLayoutId id="2147483991" r:id="rId14"/>
    <p:sldLayoutId id="2147483992" r:id="rId15"/>
    <p:sldLayoutId id="2147483993" r:id="rId16"/>
    <p:sldLayoutId id="2147483994" r:id="rId17"/>
    <p:sldLayoutId id="2147483995" r:id="rId18"/>
    <p:sldLayoutId id="2147483996" r:id="rId19"/>
    <p:sldLayoutId id="2147483997" r:id="rId20"/>
    <p:sldLayoutId id="2147484012" r:id="rId21"/>
  </p:sldLayoutIdLst>
  <p:hf hdr="0" ftr="0" dt="0"/>
  <p:txStyles>
    <p:titleStyle>
      <a:lvl1pPr algn="ctr" defTabSz="685800" rtl="0" eaLnBrk="1" latinLnBrk="0" hangingPunct="1">
        <a:lnSpc>
          <a:spcPts val="3656"/>
        </a:lnSpc>
        <a:spcBef>
          <a:spcPct val="0"/>
        </a:spcBef>
        <a:buNone/>
        <a:defRPr sz="3300" b="1" kern="1200" cap="all" baseline="0">
          <a:solidFill>
            <a:schemeClr val="accent6"/>
          </a:solidFill>
          <a:latin typeface="+mj-lt"/>
          <a:ea typeface="+mj-ea"/>
          <a:cs typeface="+mj-cs"/>
        </a:defRPr>
      </a:lvl1pPr>
    </p:titleStyle>
    <p:bodyStyle>
      <a:lvl1pPr marL="260604" indent="-260604" algn="l" defTabSz="685800" rtl="0" eaLnBrk="1" latinLnBrk="0" hangingPunct="1">
        <a:lnSpc>
          <a:spcPct val="100000"/>
        </a:lnSpc>
        <a:spcBef>
          <a:spcPts val="270"/>
        </a:spcBef>
        <a:buFont typeface="Arial" panose="020B0604020202020204" pitchFamily="34" charset="0"/>
        <a:buChar char="•"/>
        <a:defRPr sz="2100" kern="1200">
          <a:solidFill>
            <a:schemeClr val="accent6"/>
          </a:solidFill>
          <a:latin typeface="+mn-lt"/>
          <a:ea typeface="+mn-ea"/>
          <a:cs typeface="+mn-cs"/>
        </a:defRPr>
      </a:lvl1pPr>
      <a:lvl2pPr marL="514350" indent="-260604" algn="l" defTabSz="685800" rtl="0" eaLnBrk="1" latinLnBrk="0" hangingPunct="1">
        <a:lnSpc>
          <a:spcPct val="100000"/>
        </a:lnSpc>
        <a:spcBef>
          <a:spcPts val="270"/>
        </a:spcBef>
        <a:buFont typeface="Arial" panose="020B0604020202020204" pitchFamily="34" charset="0"/>
        <a:buChar char="•"/>
        <a:defRPr sz="1800" kern="1200">
          <a:solidFill>
            <a:schemeClr val="accent6"/>
          </a:solidFill>
          <a:latin typeface="+mn-lt"/>
          <a:ea typeface="+mn-ea"/>
          <a:cs typeface="+mn-cs"/>
        </a:defRPr>
      </a:lvl2pPr>
      <a:lvl3pPr marL="857250" indent="-260604" algn="l" defTabSz="685800" rtl="0" eaLnBrk="1" latinLnBrk="0" hangingPunct="1">
        <a:lnSpc>
          <a:spcPct val="100000"/>
        </a:lnSpc>
        <a:spcBef>
          <a:spcPts val="270"/>
        </a:spcBef>
        <a:buFont typeface="Arial" panose="020B0604020202020204" pitchFamily="34" charset="0"/>
        <a:buChar char="•"/>
        <a:defRPr sz="1500" kern="1200">
          <a:solidFill>
            <a:schemeClr val="accent6"/>
          </a:solidFill>
          <a:latin typeface="+mn-lt"/>
          <a:ea typeface="+mn-ea"/>
          <a:cs typeface="+mn-cs"/>
        </a:defRPr>
      </a:lvl3pPr>
      <a:lvl4pPr marL="1200150" indent="-260604" algn="l" defTabSz="685800" rtl="0" eaLnBrk="1" latinLnBrk="0" hangingPunct="1">
        <a:lnSpc>
          <a:spcPct val="100000"/>
        </a:lnSpc>
        <a:spcBef>
          <a:spcPts val="270"/>
        </a:spcBef>
        <a:buFont typeface="Arial" panose="020B0604020202020204" pitchFamily="34" charset="0"/>
        <a:buChar char="•"/>
        <a:defRPr sz="1350" kern="1200">
          <a:solidFill>
            <a:schemeClr val="accent6"/>
          </a:solidFill>
          <a:latin typeface="+mn-lt"/>
          <a:ea typeface="+mn-ea"/>
          <a:cs typeface="+mn-cs"/>
        </a:defRPr>
      </a:lvl4pPr>
      <a:lvl5pPr marL="1543050" indent="-260604" algn="l" defTabSz="685800" rtl="0" eaLnBrk="1" latinLnBrk="0" hangingPunct="1">
        <a:lnSpc>
          <a:spcPct val="100000"/>
        </a:lnSpc>
        <a:spcBef>
          <a:spcPts val="270"/>
        </a:spcBef>
        <a:buFont typeface="Arial" panose="020B0604020202020204" pitchFamily="34" charset="0"/>
        <a:buChar char="•"/>
        <a:defRPr sz="1350" kern="1200">
          <a:solidFill>
            <a:schemeClr val="accent6"/>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067800" y="6356352"/>
            <a:ext cx="2743200" cy="365125"/>
          </a:xfrm>
          <a:prstGeom prst="rect">
            <a:avLst/>
          </a:prstGeom>
        </p:spPr>
        <p:txBody>
          <a:bodyPr vert="horz" lIns="91440" tIns="45720" rIns="91440" bIns="45720" rtlCol="0" anchor="ctr">
            <a:noAutofit/>
          </a:bodyPr>
          <a:lstStyle>
            <a:lvl1pPr algn="r">
              <a:defRPr sz="900">
                <a:solidFill>
                  <a:schemeClr val="tx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56720838"/>
      </p:ext>
    </p:extLst>
  </p:cSld>
  <p:clrMap bg1="lt1" tx1="dk1" bg2="lt2" tx2="dk2" accent1="accent1" accent2="accent2" accent3="accent3" accent4="accent4" accent5="accent5" accent6="accent6" hlink="hlink" folHlink="folHlink"/>
  <p:sldLayoutIdLst>
    <p:sldLayoutId id="2147483999" r:id="rId1"/>
    <p:sldLayoutId id="2147484000" r:id="rId2"/>
    <p:sldLayoutId id="2147484001" r:id="rId3"/>
    <p:sldLayoutId id="2147484002" r:id="rId4"/>
    <p:sldLayoutId id="2147484003" r:id="rId5"/>
    <p:sldLayoutId id="2147484004" r:id="rId6"/>
    <p:sldLayoutId id="2147484005" r:id="rId7"/>
    <p:sldLayoutId id="2147484006" r:id="rId8"/>
    <p:sldLayoutId id="2147484007" r:id="rId9"/>
    <p:sldLayoutId id="2147484008" r:id="rId10"/>
    <p:sldLayoutId id="2147484009" r:id="rId11"/>
    <p:sldLayoutId id="2147484010" r:id="rId12"/>
    <p:sldLayoutId id="2147484011" r:id="rId13"/>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5120" userDrawn="1">
          <p15:clr>
            <a:srgbClr val="A4A3A4"/>
          </p15:clr>
        </p15:guide>
        <p15:guide id="3" pos="320" userDrawn="1">
          <p15:clr>
            <a:srgbClr val="547EBF"/>
          </p15:clr>
        </p15:guide>
        <p15:guide id="4" orient="horz" pos="240" userDrawn="1">
          <p15:clr>
            <a:srgbClr val="547EBF"/>
          </p15:clr>
        </p15:guide>
        <p15:guide id="5" pos="9920" userDrawn="1">
          <p15:clr>
            <a:srgbClr val="547EBF"/>
          </p15:clr>
        </p15:guide>
        <p15:guide id="6" orient="horz" pos="4080" userDrawn="1">
          <p15:clr>
            <a:srgbClr val="547EBF"/>
          </p15:clr>
        </p15:guide>
        <p15:guide id="7" pos="5280" userDrawn="1">
          <p15:clr>
            <a:srgbClr val="547EBF"/>
          </p15:clr>
        </p15:guide>
        <p15:guide id="8" pos="4960" userDrawn="1">
          <p15:clr>
            <a:srgbClr val="547EBF"/>
          </p15:clr>
        </p15:guide>
        <p15:guide id="9" pos="2816" userDrawn="1">
          <p15:clr>
            <a:srgbClr val="547EBF"/>
          </p15:clr>
        </p15:guide>
        <p15:guide id="10" pos="2464" userDrawn="1">
          <p15:clr>
            <a:srgbClr val="547EBF"/>
          </p15:clr>
        </p15:guide>
        <p15:guide id="11" pos="7424" userDrawn="1">
          <p15:clr>
            <a:srgbClr val="547EBF"/>
          </p15:clr>
        </p15:guide>
        <p15:guide id="12" pos="7776" userDrawn="1">
          <p15:clr>
            <a:srgbClr val="547EBF"/>
          </p15:clr>
        </p15:guide>
        <p15:guide id="13" pos="6624" userDrawn="1">
          <p15:clr>
            <a:srgbClr val="9FCC3B"/>
          </p15:clr>
        </p15:guide>
        <p15:guide id="14" pos="6944" userDrawn="1">
          <p15:clr>
            <a:srgbClr val="9FCC3B"/>
          </p15:clr>
        </p15:guide>
        <p15:guide id="15" pos="3616" userDrawn="1">
          <p15:clr>
            <a:srgbClr val="9FCC3B"/>
          </p15:clr>
        </p15:guide>
        <p15:guide id="16" pos="3296" userDrawn="1">
          <p15:clr>
            <a:srgbClr val="9FCC3B"/>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067800" y="6356352"/>
            <a:ext cx="2743200" cy="365125"/>
          </a:xfrm>
          <a:prstGeom prst="rect">
            <a:avLst/>
          </a:prstGeom>
        </p:spPr>
        <p:txBody>
          <a:bodyPr vert="horz" lIns="91440" tIns="45720" rIns="91440" bIns="45720" rtlCol="0" anchor="ctr">
            <a:noAutofit/>
          </a:bodyPr>
          <a:lstStyle>
            <a:lvl1pPr algn="r">
              <a:defRPr sz="900">
                <a:solidFill>
                  <a:schemeClr val="tx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3843545162"/>
      </p:ext>
    </p:extLst>
  </p:cSld>
  <p:clrMap bg1="lt1" tx1="dk1" bg2="lt2" tx2="dk2" accent1="accent1" accent2="accent2" accent3="accent3" accent4="accent4" accent5="accent5" accent6="accent6" hlink="hlink" folHlink="folHlink"/>
  <p:sldLayoutIdLst>
    <p:sldLayoutId id="2147484014" r:id="rId1"/>
    <p:sldLayoutId id="2147484015" r:id="rId2"/>
    <p:sldLayoutId id="2147484016" r:id="rId3"/>
    <p:sldLayoutId id="2147484017" r:id="rId4"/>
    <p:sldLayoutId id="2147484018" r:id="rId5"/>
    <p:sldLayoutId id="2147484019" r:id="rId6"/>
    <p:sldLayoutId id="2147484020" r:id="rId7"/>
    <p:sldLayoutId id="2147484021" r:id="rId8"/>
    <p:sldLayoutId id="2147484022" r:id="rId9"/>
    <p:sldLayoutId id="2147484023" r:id="rId10"/>
    <p:sldLayoutId id="2147484024" r:id="rId11"/>
    <p:sldLayoutId id="2147484025" r:id="rId12"/>
    <p:sldLayoutId id="2147484026" r:id="rId13"/>
    <p:sldLayoutId id="2147484027" r:id="rId14"/>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396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4.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D50BCB-F821-4E7B-8696-A73310E397FB}" type="datetime1">
              <a:rPr lang="en-US" smtClean="0"/>
              <a:t>1/26/2023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pPr/>
              <a:t>‹#›</a:t>
            </a:fld>
            <a:endParaRPr lang="en-US"/>
          </a:p>
        </p:txBody>
      </p:sp>
    </p:spTree>
    <p:extLst>
      <p:ext uri="{BB962C8B-B14F-4D97-AF65-F5344CB8AC3E}">
        <p14:creationId xmlns:p14="http://schemas.microsoft.com/office/powerpoint/2010/main" val="4433380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5.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pPr/>
              <a:t>‹#›</a:t>
            </a:fld>
            <a:endParaRPr lang="en-US"/>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8321A6-36D9-484D-884F-FF7F5782F158}" type="datetime1">
              <a:rPr lang="en-US" smtClean="0"/>
              <a:t>1/26/2023</a:t>
            </a:fld>
            <a:endParaRPr lang="en-US"/>
          </a:p>
        </p:txBody>
      </p:sp>
    </p:spTree>
    <p:extLst>
      <p:ext uri="{BB962C8B-B14F-4D97-AF65-F5344CB8AC3E}">
        <p14:creationId xmlns:p14="http://schemas.microsoft.com/office/powerpoint/2010/main" val="225679406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5.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0A01F3-B8BD-49DA-975B-065DB016DB28}" type="datetime1">
              <a:rPr lang="en-US" smtClean="0">
                <a:solidFill>
                  <a:prstClr val="black">
                    <a:tint val="75000"/>
                  </a:prstClr>
                </a:solidFill>
              </a:rPr>
              <a:t>1/26/2023</a:t>
            </a:fld>
            <a:endParaRPr lang="en-US">
              <a:solidFill>
                <a:prstClr val="black">
                  <a:tint val="75000"/>
                </a:prstClr>
              </a:solidFill>
            </a:endParaRPr>
          </a:p>
        </p:txBody>
      </p:sp>
    </p:spTree>
    <p:extLst>
      <p:ext uri="{BB962C8B-B14F-4D97-AF65-F5344CB8AC3E}">
        <p14:creationId xmlns:p14="http://schemas.microsoft.com/office/powerpoint/2010/main" val="31155474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9F204A-F327-46CC-A2D8-3C1EA69B6ED1}" type="datetime1">
              <a:rPr lang="en-US" smtClean="0">
                <a:solidFill>
                  <a:prstClr val="black">
                    <a:tint val="75000"/>
                  </a:prstClr>
                </a:solidFill>
              </a:rPr>
              <a:t>1/26/2023</a:t>
            </a:fld>
            <a:endParaRPr lang="en-US">
              <a:solidFill>
                <a:prstClr val="black">
                  <a:tint val="75000"/>
                </a:prstClr>
              </a:solidFill>
            </a:endParaRPr>
          </a:p>
        </p:txBody>
      </p:sp>
    </p:spTree>
    <p:extLst>
      <p:ext uri="{BB962C8B-B14F-4D97-AF65-F5344CB8AC3E}">
        <p14:creationId xmlns:p14="http://schemas.microsoft.com/office/powerpoint/2010/main" val="324009130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E5C65B-2726-4A6B-A8F8-2CB440C8886D}" type="datetime1">
              <a:rPr lang="en-US" smtClean="0">
                <a:solidFill>
                  <a:prstClr val="black">
                    <a:tint val="75000"/>
                  </a:prstClr>
                </a:solidFill>
              </a:rPr>
              <a:t>1/26/2023</a:t>
            </a:fld>
            <a:endParaRPr lang="en-US">
              <a:solidFill>
                <a:prstClr val="black">
                  <a:tint val="75000"/>
                </a:prstClr>
              </a:solidFill>
            </a:endParaRPr>
          </a:p>
        </p:txBody>
      </p:sp>
    </p:spTree>
    <p:extLst>
      <p:ext uri="{BB962C8B-B14F-4D97-AF65-F5344CB8AC3E}">
        <p14:creationId xmlns:p14="http://schemas.microsoft.com/office/powerpoint/2010/main" val="1415463700"/>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8E805E-DE9B-4A4C-9E48-73FD3721385F}" type="datetime1">
              <a:rPr lang="en-US" smtClean="0">
                <a:solidFill>
                  <a:prstClr val="black">
                    <a:tint val="75000"/>
                  </a:prstClr>
                </a:solidFill>
              </a:rPr>
              <a:t>1/26/2023</a:t>
            </a:fld>
            <a:endParaRPr lang="en-US">
              <a:solidFill>
                <a:prstClr val="black">
                  <a:tint val="75000"/>
                </a:prstClr>
              </a:solidFill>
            </a:endParaRPr>
          </a:p>
        </p:txBody>
      </p:sp>
    </p:spTree>
    <p:extLst>
      <p:ext uri="{BB962C8B-B14F-4D97-AF65-F5344CB8AC3E}">
        <p14:creationId xmlns:p14="http://schemas.microsoft.com/office/powerpoint/2010/main" val="3892109047"/>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160B14-D087-400D-A007-4C2D5545EDC0}" type="datetime1">
              <a:rPr lang="en-US" smtClean="0">
                <a:solidFill>
                  <a:prstClr val="black">
                    <a:tint val="75000"/>
                  </a:prstClr>
                </a:solidFill>
              </a:rPr>
              <a:t>1/26/2023</a:t>
            </a:fld>
            <a:endParaRPr lang="en-US">
              <a:solidFill>
                <a:prstClr val="black">
                  <a:tint val="75000"/>
                </a:prstClr>
              </a:solidFill>
            </a:endParaRPr>
          </a:p>
        </p:txBody>
      </p:sp>
    </p:spTree>
    <p:extLst>
      <p:ext uri="{BB962C8B-B14F-4D97-AF65-F5344CB8AC3E}">
        <p14:creationId xmlns:p14="http://schemas.microsoft.com/office/powerpoint/2010/main" val="3184504786"/>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81090F-0A29-47EE-9796-D93E951CE1B3}" type="datetime1">
              <a:rPr lang="en-US" smtClean="0">
                <a:solidFill>
                  <a:prstClr val="black">
                    <a:tint val="75000"/>
                  </a:prstClr>
                </a:solidFill>
              </a:rPr>
              <a:t>1/26/2023</a:t>
            </a:fld>
            <a:endParaRPr lang="en-US">
              <a:solidFill>
                <a:prstClr val="black">
                  <a:tint val="75000"/>
                </a:prstClr>
              </a:solidFill>
            </a:endParaRPr>
          </a:p>
        </p:txBody>
      </p:sp>
    </p:spTree>
    <p:extLst>
      <p:ext uri="{BB962C8B-B14F-4D97-AF65-F5344CB8AC3E}">
        <p14:creationId xmlns:p14="http://schemas.microsoft.com/office/powerpoint/2010/main" val="4067839791"/>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16.xml"/><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11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132.xml"/></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132.xml"/><Relationship Id="rId4" Type="http://schemas.openxmlformats.org/officeDocument/2006/relationships/image" Target="../media/image41.png"/></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13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20.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8.xml"/></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1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8.xml"/></Relationships>
</file>

<file path=ppt/slides/_rels/slide18.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7.png"/><Relationship Id="rId7" Type="http://schemas.openxmlformats.org/officeDocument/2006/relationships/diagramColors" Target="../diagrams/colors6.xml"/><Relationship Id="rId2" Type="http://schemas.openxmlformats.org/officeDocument/2006/relationships/notesSlide" Target="../notesSlides/notesSlide13.xml"/><Relationship Id="rId1" Type="http://schemas.openxmlformats.org/officeDocument/2006/relationships/slideLayout" Target="../slideLayouts/slideLayout140.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 Id="rId9" Type="http://schemas.openxmlformats.org/officeDocument/2006/relationships/image" Target="../media/image2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140.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140.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120.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117.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117.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117.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117.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2.xml"/><Relationship Id="rId1" Type="http://schemas.openxmlformats.org/officeDocument/2006/relationships/slideLayout" Target="../slideLayouts/slideLayout11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2.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4.xml"/><Relationship Id="rId1" Type="http://schemas.openxmlformats.org/officeDocument/2006/relationships/slideLayout" Target="../slideLayouts/slideLayout132.xml"/></Relationships>
</file>

<file path=ppt/slides/_rels/slide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11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5.xml"/><Relationship Id="rId1" Type="http://schemas.openxmlformats.org/officeDocument/2006/relationships/slideLayout" Target="../slideLayouts/slideLayout119.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2.xml"/></Relationships>
</file>

<file path=ppt/slides/_rels/slide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7.png"/><Relationship Id="rId7" Type="http://schemas.openxmlformats.org/officeDocument/2006/relationships/diagramColors" Target="../diagrams/colors3.xml"/><Relationship Id="rId2" Type="http://schemas.openxmlformats.org/officeDocument/2006/relationships/notesSlide" Target="../notesSlides/notesSlide3.xml"/><Relationship Id="rId1" Type="http://schemas.openxmlformats.org/officeDocument/2006/relationships/slideLayout" Target="../slideLayouts/slideLayout140.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9.xml"/></Relationships>
</file>

<file path=ppt/slides/_rels/slide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3.xml"/></Relationships>
</file>

<file path=ppt/slides/_rels/slide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xml"/><Relationship Id="rId1" Type="http://schemas.openxmlformats.org/officeDocument/2006/relationships/slideLayout" Target="../slideLayouts/slideLayout117.xml"/><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8.xml"/></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1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66701" y="515547"/>
            <a:ext cx="6696074" cy="768096"/>
          </a:xfrm>
          <a:prstGeom prst="rect">
            <a:avLst/>
          </a:prstGeom>
        </p:spPr>
        <p:txBody>
          <a:bodyPr vert="horz" lIns="91440" tIns="45720" rIns="91440" bIns="45720" rtlCol="0" anchor="t">
            <a:noAutofit/>
          </a:bodyPr>
          <a:lstStyle/>
          <a:p>
            <a:pPr algn="ctr" defTabSz="685800">
              <a:lnSpc>
                <a:spcPct val="90000"/>
              </a:lnSpc>
              <a:spcBef>
                <a:spcPct val="0"/>
              </a:spcBef>
              <a:spcAft>
                <a:spcPts val="600"/>
              </a:spcAft>
            </a:pPr>
            <a:r>
              <a:rPr lang="en-US" sz="2800" b="1" cap="all" dirty="0">
                <a:solidFill>
                  <a:srgbClr val="C49500"/>
                </a:solidFill>
                <a:latin typeface="+mj-lt"/>
                <a:ea typeface="+mj-ea"/>
                <a:cs typeface="+mj-cs"/>
              </a:rPr>
              <a:t>Frederick Douglass HS</a:t>
            </a:r>
          </a:p>
        </p:txBody>
      </p:sp>
      <p:pic>
        <p:nvPicPr>
          <p:cNvPr id="5" name="Picture 4"/>
          <p:cNvPicPr>
            <a:picLocks noChangeAspect="1"/>
          </p:cNvPicPr>
          <p:nvPr/>
        </p:nvPicPr>
        <p:blipFill>
          <a:blip r:embed="rId3"/>
          <a:stretch>
            <a:fillRect/>
          </a:stretch>
        </p:blipFill>
        <p:spPr>
          <a:xfrm>
            <a:off x="571500" y="1614262"/>
            <a:ext cx="6534951" cy="4509116"/>
          </a:xfrm>
          <a:prstGeom prst="rect">
            <a:avLst/>
          </a:prstGeom>
          <a:noFill/>
        </p:spPr>
      </p:pic>
      <p:sp>
        <p:nvSpPr>
          <p:cNvPr id="2" name="Slide Number Placeholder 1" hidden="1"/>
          <p:cNvSpPr>
            <a:spLocks noGrp="1"/>
          </p:cNvSpPr>
          <p:nvPr>
            <p:ph type="sldNum" sz="quarter" idx="4294967295"/>
          </p:nvPr>
        </p:nvSpPr>
        <p:spPr>
          <a:xfrm>
            <a:off x="9733026" y="457200"/>
            <a:ext cx="740664" cy="274320"/>
          </a:xfrm>
        </p:spPr>
        <p:txBody>
          <a:bodyPr vert="horz" lIns="91440" tIns="45720" rIns="91440" bIns="45720" rtlCol="0" anchor="ctr">
            <a:normAutofit/>
          </a:bodyPr>
          <a:lstStyle/>
          <a:p>
            <a:pPr>
              <a:spcAft>
                <a:spcPts val="600"/>
              </a:spcAft>
            </a:pPr>
            <a:fld id="{3D6C3DC6-EF6E-8948-BFE6-808D46D584D8}" type="slidenum">
              <a:rPr lang="en-US" smtClean="0"/>
              <a:pPr>
                <a:spcAft>
                  <a:spcPts val="600"/>
                </a:spcAft>
              </a:pPr>
              <a:t>1</a:t>
            </a:fld>
            <a:endParaRPr lang="en-US"/>
          </a:p>
        </p:txBody>
      </p:sp>
      <p:pic>
        <p:nvPicPr>
          <p:cNvPr id="4" name="Picture 3" descr="Text&#10;&#10;Description automatically generated">
            <a:extLst>
              <a:ext uri="{FF2B5EF4-FFF2-40B4-BE49-F238E27FC236}">
                <a16:creationId xmlns:a16="http://schemas.microsoft.com/office/drawing/2014/main" id="{E34A4EC0-3109-D356-2A50-90C0D62D1E7B}"/>
              </a:ext>
            </a:extLst>
          </p:cNvPr>
          <p:cNvPicPr>
            <a:picLocks noChangeAspect="1"/>
          </p:cNvPicPr>
          <p:nvPr/>
        </p:nvPicPr>
        <p:blipFill>
          <a:blip r:embed="rId4"/>
          <a:stretch>
            <a:fillRect/>
          </a:stretch>
        </p:blipFill>
        <p:spPr>
          <a:xfrm>
            <a:off x="6962775" y="2006343"/>
            <a:ext cx="4878334" cy="2845314"/>
          </a:xfrm>
          <a:prstGeom prst="rect">
            <a:avLst/>
          </a:prstGeom>
        </p:spPr>
      </p:pic>
    </p:spTree>
    <p:extLst>
      <p:ext uri="{BB962C8B-B14F-4D97-AF65-F5344CB8AC3E}">
        <p14:creationId xmlns:p14="http://schemas.microsoft.com/office/powerpoint/2010/main" val="23159680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4664" y="457200"/>
            <a:ext cx="8003286" cy="768096"/>
          </a:xfrm>
        </p:spPr>
        <p:txBody>
          <a:bodyPr anchor="t">
            <a:normAutofit/>
          </a:bodyPr>
          <a:lstStyle/>
          <a:p>
            <a:r>
              <a:rPr lang="en-US" b="1" i="1"/>
              <a:t>Executive Summary</a:t>
            </a:r>
            <a:endParaRPr lang="en-US"/>
          </a:p>
        </p:txBody>
      </p:sp>
      <p:sp>
        <p:nvSpPr>
          <p:cNvPr id="4" name="Slide Number Placeholder 3"/>
          <p:cNvSpPr>
            <a:spLocks noGrp="1"/>
          </p:cNvSpPr>
          <p:nvPr>
            <p:ph type="sldNum" sz="quarter" idx="12"/>
          </p:nvPr>
        </p:nvSpPr>
        <p:spPr>
          <a:xfrm>
            <a:off x="9733026" y="457200"/>
            <a:ext cx="740664" cy="274320"/>
          </a:xfrm>
        </p:spPr>
        <p:txBody>
          <a:bodyPr anchor="ctr">
            <a:normAutofit/>
          </a:bodyPr>
          <a:lstStyle/>
          <a:p>
            <a:pPr>
              <a:spcAft>
                <a:spcPts val="600"/>
              </a:spcAft>
            </a:pPr>
            <a:fld id="{3D6C3DC6-EF6E-8948-BFE6-808D46D584D8}" type="slidenum">
              <a:rPr lang="en-US" smtClean="0"/>
              <a:pPr>
                <a:spcAft>
                  <a:spcPts val="600"/>
                </a:spcAft>
              </a:pPr>
              <a:t>10</a:t>
            </a:fld>
            <a:endParaRPr lang="en-US"/>
          </a:p>
        </p:txBody>
      </p:sp>
      <p:graphicFrame>
        <p:nvGraphicFramePr>
          <p:cNvPr id="6" name="Subtitle 2">
            <a:extLst>
              <a:ext uri="{FF2B5EF4-FFF2-40B4-BE49-F238E27FC236}">
                <a16:creationId xmlns:a16="http://schemas.microsoft.com/office/drawing/2014/main" id="{DCD8B65D-52A3-ACBC-3405-CF46D4317870}"/>
              </a:ext>
            </a:extLst>
          </p:cNvPr>
          <p:cNvGraphicFramePr>
            <a:graphicFrameLocks noGrp="1"/>
          </p:cNvGraphicFramePr>
          <p:nvPr>
            <p:ph sz="half" idx="1"/>
            <p:extLst>
              <p:ext uri="{D42A27DB-BD31-4B8C-83A1-F6EECF244321}">
                <p14:modId xmlns:p14="http://schemas.microsoft.com/office/powerpoint/2010/main" val="1843819760"/>
              </p:ext>
            </p:extLst>
          </p:nvPr>
        </p:nvGraphicFramePr>
        <p:xfrm>
          <a:off x="2096642" y="1225296"/>
          <a:ext cx="8876157" cy="5175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03640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D6C3DC6-EF6E-8948-BFE6-808D46D584D8}" type="slidenum">
              <a:rPr lang="en-US" smtClean="0">
                <a:solidFill>
                  <a:srgbClr val="F5F5F5"/>
                </a:solidFill>
              </a:rPr>
              <a:pPr/>
              <a:t>11</a:t>
            </a:fld>
            <a:endParaRPr lang="en-US">
              <a:solidFill>
                <a:srgbClr val="F5F5F5"/>
              </a:solidFill>
            </a:endParaRPr>
          </a:p>
        </p:txBody>
      </p:sp>
      <p:sp>
        <p:nvSpPr>
          <p:cNvPr id="4" name="Title 1"/>
          <p:cNvSpPr txBox="1">
            <a:spLocks/>
          </p:cNvSpPr>
          <p:nvPr/>
        </p:nvSpPr>
        <p:spPr>
          <a:xfrm>
            <a:off x="208345" y="1971371"/>
            <a:ext cx="2546430" cy="223023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3200" b="1" dirty="0">
                <a:solidFill>
                  <a:schemeClr val="accent2"/>
                </a:solidFill>
                <a:latin typeface="Calibri"/>
              </a:rPr>
              <a:t>School Allocation</a:t>
            </a:r>
          </a:p>
        </p:txBody>
      </p:sp>
      <p:pic>
        <p:nvPicPr>
          <p:cNvPr id="7" name="Picture 6">
            <a:extLst>
              <a:ext uri="{FF2B5EF4-FFF2-40B4-BE49-F238E27FC236}">
                <a16:creationId xmlns:a16="http://schemas.microsoft.com/office/drawing/2014/main" id="{20B416CA-E206-D357-2401-2D873D0C4264}"/>
              </a:ext>
            </a:extLst>
          </p:cNvPr>
          <p:cNvPicPr>
            <a:picLocks noChangeAspect="1"/>
          </p:cNvPicPr>
          <p:nvPr/>
        </p:nvPicPr>
        <p:blipFill>
          <a:blip r:embed="rId3"/>
          <a:stretch>
            <a:fillRect/>
          </a:stretch>
        </p:blipFill>
        <p:spPr>
          <a:xfrm>
            <a:off x="3261712" y="0"/>
            <a:ext cx="7683656" cy="6858000"/>
          </a:xfrm>
          <a:prstGeom prst="rect">
            <a:avLst/>
          </a:prstGeom>
        </p:spPr>
      </p:pic>
    </p:spTree>
    <p:extLst>
      <p:ext uri="{BB962C8B-B14F-4D97-AF65-F5344CB8AC3E}">
        <p14:creationId xmlns:p14="http://schemas.microsoft.com/office/powerpoint/2010/main" val="24608903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D6C3DC6-EF6E-8948-BFE6-808D46D584D8}" type="slidenum">
              <a:rPr lang="en-US" smtClean="0">
                <a:solidFill>
                  <a:srgbClr val="F5F5F5"/>
                </a:solidFill>
              </a:rPr>
              <a:pPr/>
              <a:t>12</a:t>
            </a:fld>
            <a:endParaRPr lang="en-US">
              <a:solidFill>
                <a:srgbClr val="F5F5F5"/>
              </a:solidFill>
            </a:endParaRPr>
          </a:p>
        </p:txBody>
      </p:sp>
      <p:sp>
        <p:nvSpPr>
          <p:cNvPr id="4" name="Title 1"/>
          <p:cNvSpPr txBox="1">
            <a:spLocks/>
          </p:cNvSpPr>
          <p:nvPr/>
        </p:nvSpPr>
        <p:spPr>
          <a:xfrm>
            <a:off x="208345" y="1971371"/>
            <a:ext cx="2546430" cy="223023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3200" b="1" dirty="0">
                <a:solidFill>
                  <a:schemeClr val="accent2"/>
                </a:solidFill>
                <a:latin typeface="Calibri"/>
              </a:rPr>
              <a:t>School Allocation</a:t>
            </a:r>
          </a:p>
        </p:txBody>
      </p:sp>
      <p:pic>
        <p:nvPicPr>
          <p:cNvPr id="5" name="Picture 4">
            <a:extLst>
              <a:ext uri="{FF2B5EF4-FFF2-40B4-BE49-F238E27FC236}">
                <a16:creationId xmlns:a16="http://schemas.microsoft.com/office/drawing/2014/main" id="{9EA97226-1652-2492-D614-0FBF99499362}"/>
              </a:ext>
            </a:extLst>
          </p:cNvPr>
          <p:cNvPicPr>
            <a:picLocks noChangeAspect="1"/>
          </p:cNvPicPr>
          <p:nvPr/>
        </p:nvPicPr>
        <p:blipFill>
          <a:blip r:embed="rId3"/>
          <a:stretch>
            <a:fillRect/>
          </a:stretch>
        </p:blipFill>
        <p:spPr>
          <a:xfrm>
            <a:off x="2895768" y="731520"/>
            <a:ext cx="8793526" cy="3489859"/>
          </a:xfrm>
          <a:prstGeom prst="rect">
            <a:avLst/>
          </a:prstGeom>
        </p:spPr>
      </p:pic>
      <p:pic>
        <p:nvPicPr>
          <p:cNvPr id="8" name="Picture 7">
            <a:extLst>
              <a:ext uri="{FF2B5EF4-FFF2-40B4-BE49-F238E27FC236}">
                <a16:creationId xmlns:a16="http://schemas.microsoft.com/office/drawing/2014/main" id="{F5B91B2D-BAC4-92D1-04E0-D3914780B00F}"/>
              </a:ext>
            </a:extLst>
          </p:cNvPr>
          <p:cNvPicPr>
            <a:picLocks noChangeAspect="1"/>
          </p:cNvPicPr>
          <p:nvPr/>
        </p:nvPicPr>
        <p:blipFill>
          <a:blip r:embed="rId4"/>
          <a:stretch>
            <a:fillRect/>
          </a:stretch>
        </p:blipFill>
        <p:spPr>
          <a:xfrm>
            <a:off x="2895768" y="4201610"/>
            <a:ext cx="8793526" cy="1444569"/>
          </a:xfrm>
          <a:prstGeom prst="rect">
            <a:avLst/>
          </a:prstGeom>
        </p:spPr>
      </p:pic>
    </p:spTree>
    <p:extLst>
      <p:ext uri="{BB962C8B-B14F-4D97-AF65-F5344CB8AC3E}">
        <p14:creationId xmlns:p14="http://schemas.microsoft.com/office/powerpoint/2010/main" val="24906914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7D23065-A17D-4F10-A1D2-39A886D885B3}"/>
              </a:ext>
            </a:extLst>
          </p:cNvPr>
          <p:cNvSpPr>
            <a:spLocks noGrp="1"/>
          </p:cNvSpPr>
          <p:nvPr>
            <p:ph type="sldNum" sz="quarter" idx="12"/>
          </p:nvPr>
        </p:nvSpPr>
        <p:spPr/>
        <p:txBody>
          <a:bodyPr/>
          <a:lstStyle/>
          <a:p>
            <a:fld id="{3D6C3DC6-EF6E-8948-BFE6-808D46D584D8}" type="slidenum">
              <a:rPr lang="en-US" smtClean="0">
                <a:solidFill>
                  <a:srgbClr val="F5F5F5"/>
                </a:solidFill>
              </a:rPr>
              <a:pPr/>
              <a:t>13</a:t>
            </a:fld>
            <a:endParaRPr lang="en-US">
              <a:solidFill>
                <a:srgbClr val="F5F5F5"/>
              </a:solidFill>
            </a:endParaRPr>
          </a:p>
        </p:txBody>
      </p:sp>
      <p:sp>
        <p:nvSpPr>
          <p:cNvPr id="3" name="Title 1">
            <a:extLst>
              <a:ext uri="{FF2B5EF4-FFF2-40B4-BE49-F238E27FC236}">
                <a16:creationId xmlns:a16="http://schemas.microsoft.com/office/drawing/2014/main" id="{088D7145-CB57-4921-A987-1D6682233DDA}"/>
              </a:ext>
            </a:extLst>
          </p:cNvPr>
          <p:cNvSpPr txBox="1">
            <a:spLocks/>
          </p:cNvSpPr>
          <p:nvPr/>
        </p:nvSpPr>
        <p:spPr>
          <a:xfrm>
            <a:off x="2234406" y="536330"/>
            <a:ext cx="8229600" cy="390380"/>
          </a:xfrm>
          <a:prstGeom prst="rect">
            <a:avLst/>
          </a:prstGeom>
        </p:spPr>
        <p:txBody>
          <a:bodyPr vert="horz" lIns="91440" tIns="45720" rIns="91440" bIns="45720" rtlCol="0" anchor="ctr">
            <a:normAutofit fontScale="4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b="1"/>
              <a:t>School FY24 CARES Allocation</a:t>
            </a:r>
            <a:endParaRPr lang="en-US">
              <a:solidFill>
                <a:sysClr val="windowText" lastClr="000000"/>
              </a:solidFill>
              <a:latin typeface="Calibri"/>
            </a:endParaRPr>
          </a:p>
        </p:txBody>
      </p:sp>
      <p:sp>
        <p:nvSpPr>
          <p:cNvPr id="6" name="Content Placeholder 2">
            <a:extLst>
              <a:ext uri="{FF2B5EF4-FFF2-40B4-BE49-F238E27FC236}">
                <a16:creationId xmlns:a16="http://schemas.microsoft.com/office/drawing/2014/main" id="{12ADEC7B-56E8-4238-856D-F5A9EE78A90F}"/>
              </a:ext>
            </a:extLst>
          </p:cNvPr>
          <p:cNvSpPr txBox="1">
            <a:spLocks/>
          </p:cNvSpPr>
          <p:nvPr/>
        </p:nvSpPr>
        <p:spPr>
          <a:xfrm>
            <a:off x="2778318" y="3161548"/>
            <a:ext cx="7179277" cy="2990899"/>
          </a:xfrm>
          <a:prstGeom prst="rect">
            <a:avLst/>
          </a:prstGeom>
        </p:spPr>
        <p:txBody>
          <a:bodyPr>
            <a:normAutofit fontScale="92500" lnSpcReduction="10000"/>
          </a:bodyPr>
          <a:lstStyle>
            <a:lvl1pPr marL="212598" indent="-212598" algn="l" defTabSz="514350" rtl="0" eaLnBrk="1" latinLnBrk="0" hangingPunct="1">
              <a:lnSpc>
                <a:spcPct val="112000"/>
              </a:lnSpc>
              <a:spcBef>
                <a:spcPts val="675"/>
              </a:spcBef>
              <a:buFont typeface="Arial" panose="020B0604020202020204" pitchFamily="34" charset="0"/>
              <a:buChar char="•"/>
              <a:defRPr sz="1500" kern="1200" baseline="0">
                <a:solidFill>
                  <a:schemeClr val="tx1">
                    <a:lumMod val="85000"/>
                    <a:lumOff val="15000"/>
                  </a:schemeClr>
                </a:solidFill>
                <a:latin typeface="+mn-lt"/>
                <a:ea typeface="+mn-ea"/>
                <a:cs typeface="+mn-cs"/>
              </a:defRPr>
            </a:lvl1pPr>
            <a:lvl2pPr marL="514350" indent="-212598" algn="l" defTabSz="514350" rtl="0" eaLnBrk="1" latinLnBrk="0" hangingPunct="1">
              <a:lnSpc>
                <a:spcPct val="112000"/>
              </a:lnSpc>
              <a:spcBef>
                <a:spcPts val="675"/>
              </a:spcBef>
              <a:buFont typeface="Corbel" panose="020B0503020204020204" pitchFamily="34" charset="0"/>
              <a:buChar char="–"/>
              <a:defRPr sz="1350" kern="1200" baseline="0">
                <a:solidFill>
                  <a:schemeClr val="tx1">
                    <a:lumMod val="85000"/>
                    <a:lumOff val="15000"/>
                  </a:schemeClr>
                </a:solidFill>
                <a:latin typeface="+mn-lt"/>
                <a:ea typeface="+mn-ea"/>
                <a:cs typeface="+mn-cs"/>
              </a:defRPr>
            </a:lvl2pPr>
            <a:lvl3pPr marL="857250" indent="-212598" algn="l" defTabSz="514350" rtl="0" eaLnBrk="1" latinLnBrk="0" hangingPunct="1">
              <a:lnSpc>
                <a:spcPct val="112000"/>
              </a:lnSpc>
              <a:spcBef>
                <a:spcPts val="675"/>
              </a:spcBef>
              <a:buFont typeface="Arial" panose="020B0604020202020204" pitchFamily="34" charset="0"/>
              <a:buChar char="•"/>
              <a:defRPr sz="1200" kern="1200" baseline="0">
                <a:solidFill>
                  <a:schemeClr val="tx1">
                    <a:lumMod val="85000"/>
                    <a:lumOff val="15000"/>
                  </a:schemeClr>
                </a:solidFill>
                <a:latin typeface="+mn-lt"/>
                <a:ea typeface="+mn-ea"/>
                <a:cs typeface="+mn-cs"/>
              </a:defRPr>
            </a:lvl3pPr>
            <a:lvl4pPr marL="1200150" indent="-212598" algn="l" defTabSz="514350" rtl="0" eaLnBrk="1" latinLnBrk="0" hangingPunct="1">
              <a:lnSpc>
                <a:spcPct val="112000"/>
              </a:lnSpc>
              <a:spcBef>
                <a:spcPts val="675"/>
              </a:spcBef>
              <a:buFont typeface="Corbel" panose="020B0503020204020204" pitchFamily="34" charset="0"/>
              <a:buChar char="–"/>
              <a:defRPr sz="1050" kern="1200" baseline="0">
                <a:solidFill>
                  <a:schemeClr val="tx1">
                    <a:lumMod val="85000"/>
                    <a:lumOff val="15000"/>
                  </a:schemeClr>
                </a:solidFill>
                <a:latin typeface="+mn-lt"/>
                <a:ea typeface="+mn-ea"/>
                <a:cs typeface="+mn-cs"/>
              </a:defRPr>
            </a:lvl4pPr>
            <a:lvl5pPr marL="1543050" indent="-212598" algn="l" defTabSz="514350" rtl="0" eaLnBrk="1" latinLnBrk="0" hangingPunct="1">
              <a:lnSpc>
                <a:spcPct val="112000"/>
              </a:lnSpc>
              <a:spcBef>
                <a:spcPts val="675"/>
              </a:spcBef>
              <a:buFont typeface="Arial" panose="020B0604020202020204" pitchFamily="34" charset="0"/>
              <a:buChar char="•"/>
              <a:defRPr sz="1050" i="1" kern="1200" baseline="0">
                <a:solidFill>
                  <a:schemeClr val="tx1">
                    <a:lumMod val="85000"/>
                    <a:lumOff val="15000"/>
                  </a:schemeClr>
                </a:solidFill>
                <a:latin typeface="+mn-lt"/>
                <a:ea typeface="+mn-ea"/>
                <a:cs typeface="+mn-cs"/>
              </a:defRPr>
            </a:lvl5pPr>
            <a:lvl6pPr marL="1885950" indent="-212598" algn="l" defTabSz="514350" rtl="0" eaLnBrk="1" latinLnBrk="0" hangingPunct="1">
              <a:lnSpc>
                <a:spcPct val="112000"/>
              </a:lnSpc>
              <a:spcBef>
                <a:spcPts val="731"/>
              </a:spcBef>
              <a:buFont typeface="Corbel" panose="020B0503020204020204" pitchFamily="34" charset="0"/>
              <a:buChar char="–"/>
              <a:defRPr sz="1050" kern="1200">
                <a:solidFill>
                  <a:schemeClr val="tx1">
                    <a:lumMod val="85000"/>
                    <a:lumOff val="15000"/>
                  </a:schemeClr>
                </a:solidFill>
                <a:latin typeface="+mn-lt"/>
                <a:ea typeface="+mn-ea"/>
                <a:cs typeface="+mn-cs"/>
              </a:defRPr>
            </a:lvl6pPr>
            <a:lvl7pPr marL="2228850" indent="-212598" algn="l" defTabSz="514350" rtl="0" eaLnBrk="1" latinLnBrk="0" hangingPunct="1">
              <a:lnSpc>
                <a:spcPct val="112000"/>
              </a:lnSpc>
              <a:spcBef>
                <a:spcPts val="731"/>
              </a:spcBef>
              <a:buFont typeface="Arial" panose="020B0604020202020204" pitchFamily="34" charset="0"/>
              <a:buChar char="•"/>
              <a:defRPr sz="1050" i="1" kern="1200">
                <a:solidFill>
                  <a:schemeClr val="tx1">
                    <a:lumMod val="85000"/>
                    <a:lumOff val="15000"/>
                  </a:schemeClr>
                </a:solidFill>
                <a:latin typeface="+mn-lt"/>
                <a:ea typeface="+mn-ea"/>
                <a:cs typeface="+mn-cs"/>
              </a:defRPr>
            </a:lvl7pPr>
            <a:lvl8pPr marL="2571750" indent="-212598" algn="l" defTabSz="514350" rtl="0" eaLnBrk="1" latinLnBrk="0" hangingPunct="1">
              <a:lnSpc>
                <a:spcPct val="112000"/>
              </a:lnSpc>
              <a:spcBef>
                <a:spcPts val="731"/>
              </a:spcBef>
              <a:buFont typeface="Corbel" panose="020B0503020204020204" pitchFamily="34" charset="0"/>
              <a:buChar char="–"/>
              <a:defRPr sz="1050" kern="1200">
                <a:solidFill>
                  <a:schemeClr val="tx1">
                    <a:lumMod val="85000"/>
                    <a:lumOff val="15000"/>
                  </a:schemeClr>
                </a:solidFill>
                <a:latin typeface="+mn-lt"/>
                <a:ea typeface="+mn-ea"/>
                <a:cs typeface="+mn-cs"/>
              </a:defRPr>
            </a:lvl8pPr>
            <a:lvl9pPr marL="2914650" indent="-159449" algn="l" defTabSz="514350" rtl="0" eaLnBrk="1" latinLnBrk="0" hangingPunct="1">
              <a:lnSpc>
                <a:spcPct val="112000"/>
              </a:lnSpc>
              <a:spcBef>
                <a:spcPts val="731"/>
              </a:spcBef>
              <a:buFont typeface="Arial" panose="020B0604020202020204" pitchFamily="34" charset="0"/>
              <a:buChar char="•"/>
              <a:defRPr sz="788" i="1" kern="1200" baseline="0">
                <a:solidFill>
                  <a:schemeClr val="tx1">
                    <a:lumMod val="85000"/>
                    <a:lumOff val="15000"/>
                  </a:schemeClr>
                </a:solidFill>
                <a:latin typeface="+mn-lt"/>
                <a:ea typeface="+mn-ea"/>
                <a:cs typeface="+mn-cs"/>
              </a:defRPr>
            </a:lvl9pPr>
          </a:lstStyle>
          <a:p>
            <a:r>
              <a:rPr lang="en-US" sz="2000">
                <a:latin typeface="Calibri" panose="020F0502020204030204" pitchFamily="34" charset="0"/>
                <a:cs typeface="Calibri" panose="020F0502020204030204" pitchFamily="34" charset="0"/>
              </a:rPr>
              <a:t>In addition to a General Fund allocation, our school has been allocated CARES funding that must be used to support implementation of the school-based intervention block and other school-based needs as a result of the COVID-19 Pandemic. </a:t>
            </a:r>
          </a:p>
          <a:p>
            <a:pPr marL="0" indent="0">
              <a:buNone/>
            </a:pPr>
            <a:endParaRPr lang="en-US" sz="2000">
              <a:latin typeface="Calibri" panose="020F0502020204030204" pitchFamily="34" charset="0"/>
              <a:cs typeface="Calibri" panose="020F0502020204030204" pitchFamily="34" charset="0"/>
            </a:endParaRPr>
          </a:p>
          <a:p>
            <a:r>
              <a:rPr lang="en-US" sz="2000">
                <a:latin typeface="Calibri" panose="020F0502020204030204" pitchFamily="34" charset="0"/>
                <a:cs typeface="Calibri" panose="020F0502020204030204" pitchFamily="34" charset="0"/>
              </a:rPr>
              <a:t>Once the support needed to implement our school-based intervention block/course has been fulfilled, we can use the remaining CARES funds to address other school-based needs that are a result of the COVID-19 Pandemic.</a:t>
            </a:r>
          </a:p>
          <a:p>
            <a:pPr marL="137162" indent="0">
              <a:buNone/>
            </a:pPr>
            <a:endParaRPr lang="en-US"/>
          </a:p>
        </p:txBody>
      </p:sp>
      <p:sp>
        <p:nvSpPr>
          <p:cNvPr id="4" name="Rectangle 3">
            <a:extLst>
              <a:ext uri="{FF2B5EF4-FFF2-40B4-BE49-F238E27FC236}">
                <a16:creationId xmlns:a16="http://schemas.microsoft.com/office/drawing/2014/main" id="{7D99FA4B-262E-018C-32A7-09AFD7A83BBE}"/>
              </a:ext>
            </a:extLst>
          </p:cNvPr>
          <p:cNvSpPr/>
          <p:nvPr/>
        </p:nvSpPr>
        <p:spPr>
          <a:xfrm>
            <a:off x="6181725" y="1628775"/>
            <a:ext cx="2428875" cy="114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9425F6FB-952A-A13A-F86B-E66686CC74A5}"/>
              </a:ext>
            </a:extLst>
          </p:cNvPr>
          <p:cNvPicPr>
            <a:picLocks noChangeAspect="1"/>
          </p:cNvPicPr>
          <p:nvPr/>
        </p:nvPicPr>
        <p:blipFill>
          <a:blip r:embed="rId3"/>
          <a:stretch>
            <a:fillRect/>
          </a:stretch>
        </p:blipFill>
        <p:spPr>
          <a:xfrm>
            <a:off x="1237610" y="1105916"/>
            <a:ext cx="10648950" cy="1876425"/>
          </a:xfrm>
          <a:prstGeom prst="rect">
            <a:avLst/>
          </a:prstGeom>
        </p:spPr>
      </p:pic>
    </p:spTree>
    <p:extLst>
      <p:ext uri="{BB962C8B-B14F-4D97-AF65-F5344CB8AC3E}">
        <p14:creationId xmlns:p14="http://schemas.microsoft.com/office/powerpoint/2010/main" val="19410851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80AF4-4911-994B-9C14-357739600180}"/>
              </a:ext>
            </a:extLst>
          </p:cNvPr>
          <p:cNvSpPr>
            <a:spLocks noGrp="1"/>
          </p:cNvSpPr>
          <p:nvPr>
            <p:ph type="title"/>
          </p:nvPr>
        </p:nvSpPr>
        <p:spPr>
          <a:xfrm>
            <a:off x="1833970" y="347472"/>
            <a:ext cx="8003286" cy="768096"/>
          </a:xfrm>
        </p:spPr>
        <p:txBody>
          <a:bodyPr anchor="t">
            <a:normAutofit fontScale="90000"/>
          </a:bodyPr>
          <a:lstStyle/>
          <a:p>
            <a:r>
              <a:rPr lang="en-US" b="1" i="0"/>
              <a:t>CARES Allocations</a:t>
            </a:r>
            <a:br>
              <a:rPr lang="en-US" b="1" i="0"/>
            </a:br>
            <a:r>
              <a:rPr lang="en-US" sz="1800">
                <a:solidFill>
                  <a:schemeClr val="tx1"/>
                </a:solidFill>
              </a:rPr>
              <a:t>Other allowable CARES expenditures include:</a:t>
            </a:r>
            <a:br>
              <a:rPr lang="en-US" sz="1800">
                <a:solidFill>
                  <a:schemeClr val="tx1"/>
                </a:solidFill>
              </a:rPr>
            </a:br>
            <a:endParaRPr lang="en-US" sz="1800"/>
          </a:p>
        </p:txBody>
      </p:sp>
      <p:sp>
        <p:nvSpPr>
          <p:cNvPr id="9" name="Slide Number Placeholder 3">
            <a:extLst>
              <a:ext uri="{FF2B5EF4-FFF2-40B4-BE49-F238E27FC236}">
                <a16:creationId xmlns:a16="http://schemas.microsoft.com/office/drawing/2014/main" id="{8AD4D5F6-7A5C-8A53-BF03-B28AD80D6833}"/>
              </a:ext>
            </a:extLst>
          </p:cNvPr>
          <p:cNvSpPr>
            <a:spLocks noGrp="1"/>
          </p:cNvSpPr>
          <p:nvPr>
            <p:ph type="sldNum" sz="quarter" idx="12"/>
          </p:nvPr>
        </p:nvSpPr>
        <p:spPr>
          <a:xfrm>
            <a:off x="9733026" y="457200"/>
            <a:ext cx="740664" cy="274320"/>
          </a:xfrm>
        </p:spPr>
        <p:txBody>
          <a:bodyPr/>
          <a:lstStyle/>
          <a:p>
            <a:pPr>
              <a:spcAft>
                <a:spcPts val="600"/>
              </a:spcAft>
            </a:pPr>
            <a:fld id="{AEC10A0C-BB77-FD4A-8FA4-D4334D01E3A4}" type="slidenum">
              <a:rPr lang="en-US" smtClean="0"/>
              <a:pPr>
                <a:spcAft>
                  <a:spcPts val="600"/>
                </a:spcAft>
              </a:pPr>
              <a:t>14</a:t>
            </a:fld>
            <a:endParaRPr lang="en-US"/>
          </a:p>
        </p:txBody>
      </p:sp>
      <p:graphicFrame>
        <p:nvGraphicFramePr>
          <p:cNvPr id="5" name="Content Placeholder 2">
            <a:extLst>
              <a:ext uri="{FF2B5EF4-FFF2-40B4-BE49-F238E27FC236}">
                <a16:creationId xmlns:a16="http://schemas.microsoft.com/office/drawing/2014/main" id="{7A1F52A1-9E7F-8983-2361-F0E86B437333}"/>
              </a:ext>
            </a:extLst>
          </p:cNvPr>
          <p:cNvGraphicFramePr>
            <a:graphicFrameLocks noGrp="1"/>
          </p:cNvGraphicFramePr>
          <p:nvPr>
            <p:ph sz="half" idx="1"/>
            <p:extLst>
              <p:ext uri="{D42A27DB-BD31-4B8C-83A1-F6EECF244321}">
                <p14:modId xmlns:p14="http://schemas.microsoft.com/office/powerpoint/2010/main" val="35679456"/>
              </p:ext>
            </p:extLst>
          </p:nvPr>
        </p:nvGraphicFramePr>
        <p:xfrm>
          <a:off x="800100" y="962026"/>
          <a:ext cx="10591800" cy="5695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28901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txBox="1">
            <a:spLocks noGrp="1"/>
          </p:cNvSpPr>
          <p:nvPr>
            <p:ph type="title"/>
          </p:nvPr>
        </p:nvSpPr>
        <p:spPr>
          <a:xfrm>
            <a:off x="1742396" y="171451"/>
            <a:ext cx="7334387" cy="1325563"/>
          </a:xfrm>
        </p:spPr>
        <p:txBody>
          <a:bodyPr rtlCol="0" anchor="b">
            <a:normAutofit/>
          </a:bodyPr>
          <a:lstStyle/>
          <a:p>
            <a:r>
              <a:rPr lang="en-US" sz="6000" b="1"/>
              <a:t>What’s Next?</a:t>
            </a:r>
          </a:p>
        </p:txBody>
      </p:sp>
      <p:sp>
        <p:nvSpPr>
          <p:cNvPr id="3" name="Subtitle 2"/>
          <p:cNvSpPr>
            <a:spLocks noGrp="1"/>
          </p:cNvSpPr>
          <p:nvPr>
            <p:ph type="body" idx="1"/>
          </p:nvPr>
        </p:nvSpPr>
        <p:spPr>
          <a:xfrm>
            <a:off x="657225" y="2295525"/>
            <a:ext cx="9591675" cy="4562475"/>
          </a:xfrm>
        </p:spPr>
        <p:txBody>
          <a:bodyPr>
            <a:normAutofit lnSpcReduction="10000"/>
          </a:bodyPr>
          <a:lstStyle/>
          <a:p>
            <a:pPr marL="342900" indent="-342900">
              <a:buFont typeface="Arial" panose="020B0604020202020204" pitchFamily="34" charset="0"/>
              <a:buChar char="•"/>
            </a:pPr>
            <a:r>
              <a:rPr lang="en-US" sz="2600" b="1" dirty="0">
                <a:solidFill>
                  <a:schemeClr val="tx2">
                    <a:lumMod val="75000"/>
                  </a:schemeClr>
                </a:solidFill>
              </a:rPr>
              <a:t>January</a:t>
            </a:r>
          </a:p>
          <a:p>
            <a:pPr marL="800100" lvl="1" indent="-342900">
              <a:buFont typeface="Arial" panose="020B0604020202020204" pitchFamily="34" charset="0"/>
              <a:buChar char="•"/>
            </a:pPr>
            <a:r>
              <a:rPr lang="en-US" sz="2000" dirty="0">
                <a:solidFill>
                  <a:schemeClr val="bg2">
                    <a:lumMod val="25000"/>
                  </a:schemeClr>
                </a:solidFill>
              </a:rPr>
              <a:t>GO Team Budget Allocation Meeting </a:t>
            </a:r>
            <a:r>
              <a:rPr lang="en-US" sz="2000" b="1" dirty="0">
                <a:solidFill>
                  <a:srgbClr val="FF0000"/>
                </a:solidFill>
              </a:rPr>
              <a:t>(Jan. 26th)</a:t>
            </a:r>
          </a:p>
          <a:p>
            <a:pPr marL="342900" indent="-342900">
              <a:buFont typeface="Arial" panose="020B0604020202020204" pitchFamily="34" charset="0"/>
              <a:buChar char="•"/>
            </a:pPr>
            <a:r>
              <a:rPr lang="en-US" sz="2600" b="1" dirty="0">
                <a:solidFill>
                  <a:schemeClr val="tx2">
                    <a:lumMod val="75000"/>
                  </a:schemeClr>
                </a:solidFill>
              </a:rPr>
              <a:t>February </a:t>
            </a:r>
          </a:p>
          <a:p>
            <a:pPr marL="800100" lvl="1" indent="-342900">
              <a:buFont typeface="Arial" panose="020B0604020202020204" pitchFamily="34" charset="0"/>
              <a:buChar char="•"/>
            </a:pPr>
            <a:r>
              <a:rPr lang="en-US" sz="2000" dirty="0">
                <a:solidFill>
                  <a:schemeClr val="bg2">
                    <a:lumMod val="25000"/>
                  </a:schemeClr>
                </a:solidFill>
              </a:rPr>
              <a:t>One-on-one Associate Superintendent discussions</a:t>
            </a:r>
          </a:p>
          <a:p>
            <a:pPr marL="800100" lvl="1" indent="-342900">
              <a:buFont typeface="Arial" panose="020B0604020202020204" pitchFamily="34" charset="0"/>
              <a:buChar char="•"/>
            </a:pPr>
            <a:r>
              <a:rPr lang="en-US" sz="2000" dirty="0">
                <a:solidFill>
                  <a:schemeClr val="bg2">
                    <a:lumMod val="25000"/>
                  </a:schemeClr>
                </a:solidFill>
              </a:rPr>
              <a:t>Cluster Planning Session (positions sharing, cluster alignment, etc.)</a:t>
            </a:r>
          </a:p>
          <a:p>
            <a:pPr marL="800100" lvl="1" indent="-342900">
              <a:buFont typeface="Arial" panose="020B0604020202020204" pitchFamily="34" charset="0"/>
              <a:buChar char="•"/>
            </a:pPr>
            <a:r>
              <a:rPr lang="en-US" sz="2000" dirty="0">
                <a:solidFill>
                  <a:schemeClr val="bg2">
                    <a:lumMod val="25000"/>
                  </a:schemeClr>
                </a:solidFill>
              </a:rPr>
              <a:t>Program Manager discussions and approvals</a:t>
            </a:r>
          </a:p>
          <a:p>
            <a:pPr marL="800100" lvl="1" indent="-342900">
              <a:buFont typeface="Arial" panose="020B0604020202020204" pitchFamily="34" charset="0"/>
              <a:buChar char="•"/>
            </a:pPr>
            <a:r>
              <a:rPr lang="en-US" sz="2000" dirty="0">
                <a:solidFill>
                  <a:schemeClr val="bg2">
                    <a:lumMod val="25000"/>
                  </a:schemeClr>
                </a:solidFill>
              </a:rPr>
              <a:t>GO Team Feedback Meeting(s) </a:t>
            </a:r>
            <a:r>
              <a:rPr lang="en-US" sz="2000" b="1" dirty="0">
                <a:solidFill>
                  <a:schemeClr val="bg2">
                    <a:lumMod val="25000"/>
                  </a:schemeClr>
                </a:solidFill>
              </a:rPr>
              <a:t>before</a:t>
            </a:r>
            <a:r>
              <a:rPr lang="en-US" sz="2000" dirty="0">
                <a:solidFill>
                  <a:schemeClr val="bg2">
                    <a:lumMod val="25000"/>
                  </a:schemeClr>
                </a:solidFill>
              </a:rPr>
              <a:t> principal’s staffing conference- </a:t>
            </a:r>
            <a:r>
              <a:rPr lang="en-US" sz="2000" b="1" dirty="0">
                <a:solidFill>
                  <a:srgbClr val="FF0000"/>
                </a:solidFill>
              </a:rPr>
              <a:t>February 16</a:t>
            </a:r>
            <a:r>
              <a:rPr lang="en-US" sz="2000" b="1" baseline="30000" dirty="0">
                <a:solidFill>
                  <a:srgbClr val="FF0000"/>
                </a:solidFill>
              </a:rPr>
              <a:t>th</a:t>
            </a:r>
            <a:r>
              <a:rPr lang="en-US" sz="2000" b="1" dirty="0">
                <a:solidFill>
                  <a:srgbClr val="FF0000"/>
                </a:solidFill>
              </a:rPr>
              <a:t> </a:t>
            </a:r>
          </a:p>
          <a:p>
            <a:pPr marL="800100" lvl="1" indent="-342900">
              <a:buFont typeface="Arial" panose="020B0604020202020204" pitchFamily="34" charset="0"/>
              <a:buChar char="•"/>
            </a:pPr>
            <a:r>
              <a:rPr lang="en-US" sz="2000" dirty="0">
                <a:solidFill>
                  <a:schemeClr val="bg2">
                    <a:lumMod val="25000"/>
                  </a:schemeClr>
                </a:solidFill>
              </a:rPr>
              <a:t>HR Staffing Conferences (Late February)</a:t>
            </a:r>
          </a:p>
          <a:p>
            <a:pPr marL="342900" indent="-342900">
              <a:lnSpc>
                <a:spcPct val="160000"/>
              </a:lnSpc>
              <a:buFont typeface="Arial" panose="020B0604020202020204" pitchFamily="34" charset="0"/>
              <a:buChar char="•"/>
            </a:pPr>
            <a:r>
              <a:rPr lang="en-US" sz="2600" b="1" dirty="0">
                <a:solidFill>
                  <a:schemeClr val="tx2">
                    <a:lumMod val="75000"/>
                  </a:schemeClr>
                </a:solidFill>
              </a:rPr>
              <a:t>March</a:t>
            </a:r>
          </a:p>
          <a:p>
            <a:pPr marL="800100" lvl="1" indent="-342900">
              <a:buFont typeface="Arial" panose="020B0604020202020204" pitchFamily="34" charset="0"/>
              <a:buChar char="•"/>
            </a:pPr>
            <a:r>
              <a:rPr lang="en-US" sz="2000" dirty="0">
                <a:solidFill>
                  <a:schemeClr val="bg2">
                    <a:lumMod val="25000"/>
                  </a:schemeClr>
                </a:solidFill>
              </a:rPr>
              <a:t>Final GO Team Approval Meeting – </a:t>
            </a:r>
            <a:r>
              <a:rPr lang="en-US" sz="2000" b="1" dirty="0">
                <a:solidFill>
                  <a:srgbClr val="FF0000"/>
                </a:solidFill>
              </a:rPr>
              <a:t>March 2</a:t>
            </a:r>
            <a:r>
              <a:rPr lang="en-US" sz="2000" b="1" baseline="30000" dirty="0">
                <a:solidFill>
                  <a:srgbClr val="FF0000"/>
                </a:solidFill>
              </a:rPr>
              <a:t>nd</a:t>
            </a:r>
            <a:r>
              <a:rPr lang="en-US" sz="2000" b="1" dirty="0">
                <a:solidFill>
                  <a:srgbClr val="FF0000"/>
                </a:solidFill>
              </a:rPr>
              <a:t> </a:t>
            </a:r>
            <a:r>
              <a:rPr lang="en-US" sz="2000" dirty="0">
                <a:solidFill>
                  <a:schemeClr val="bg2">
                    <a:lumMod val="25000"/>
                  </a:schemeClr>
                </a:solidFill>
              </a:rPr>
              <a:t>(AFTER your school’s Staffing Conference and BEFORE Friday, March 17</a:t>
            </a:r>
            <a:r>
              <a:rPr lang="en-US" sz="2000" baseline="30000" dirty="0">
                <a:solidFill>
                  <a:schemeClr val="bg2">
                    <a:lumMod val="25000"/>
                  </a:schemeClr>
                </a:solidFill>
              </a:rPr>
              <a:t>th</a:t>
            </a:r>
            <a:r>
              <a:rPr lang="en-US" sz="2000" dirty="0">
                <a:solidFill>
                  <a:schemeClr val="bg2">
                    <a:lumMod val="25000"/>
                  </a:schemeClr>
                </a:solidFill>
              </a:rPr>
              <a:t>)</a:t>
            </a:r>
          </a:p>
          <a:p>
            <a:endParaRPr lang="en-US" sz="1500" dirty="0"/>
          </a:p>
        </p:txBody>
      </p:sp>
      <p:sp>
        <p:nvSpPr>
          <p:cNvPr id="2" name="Slide Number Placeholder 1"/>
          <p:cNvSpPr>
            <a:spLocks noGrp="1"/>
          </p:cNvSpPr>
          <p:nvPr>
            <p:ph type="sldNum" sz="quarter" idx="12"/>
          </p:nvPr>
        </p:nvSpPr>
        <p:spPr>
          <a:xfrm>
            <a:off x="9178738" y="6356352"/>
            <a:ext cx="1203512" cy="365125"/>
          </a:xfrm>
        </p:spPr>
        <p:txBody>
          <a:bodyPr anchor="ctr">
            <a:normAutofit/>
          </a:bodyPr>
          <a:lstStyle/>
          <a:p>
            <a:pPr>
              <a:spcAft>
                <a:spcPts val="600"/>
              </a:spcAft>
            </a:pPr>
            <a:fld id="{3D6C3DC6-EF6E-8948-BFE6-808D46D584D8}" type="slidenum">
              <a:rPr lang="en-US" smtClean="0"/>
              <a:pPr>
                <a:spcAft>
                  <a:spcPts val="600"/>
                </a:spcAft>
              </a:pPr>
              <a:t>15</a:t>
            </a:fld>
            <a:endParaRPr lang="en-US"/>
          </a:p>
        </p:txBody>
      </p:sp>
    </p:spTree>
    <p:extLst>
      <p:ext uri="{BB962C8B-B14F-4D97-AF65-F5344CB8AC3E}">
        <p14:creationId xmlns:p14="http://schemas.microsoft.com/office/powerpoint/2010/main" val="42577430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861068"/>
            <a:ext cx="8762999" cy="768096"/>
          </a:xfrm>
        </p:spPr>
        <p:txBody>
          <a:bodyPr>
            <a:noAutofit/>
          </a:bodyPr>
          <a:lstStyle/>
          <a:p>
            <a:pPr algn="ctr"/>
            <a:r>
              <a:rPr lang="en-US" sz="5000"/>
              <a:t>Questions? </a:t>
            </a:r>
          </a:p>
        </p:txBody>
      </p:sp>
      <p:sp>
        <p:nvSpPr>
          <p:cNvPr id="3" name="Content Placeholder 2"/>
          <p:cNvSpPr>
            <a:spLocks noGrp="1"/>
          </p:cNvSpPr>
          <p:nvPr>
            <p:ph idx="1"/>
          </p:nvPr>
        </p:nvSpPr>
        <p:spPr>
          <a:xfrm>
            <a:off x="3429001" y="5253178"/>
            <a:ext cx="8763000" cy="454541"/>
          </a:xfrm>
        </p:spPr>
        <p:txBody>
          <a:bodyPr>
            <a:noAutofit/>
          </a:bodyPr>
          <a:lstStyle/>
          <a:p>
            <a:pPr algn="ctr"/>
            <a:r>
              <a:rPr lang="en-US" sz="2100"/>
              <a:t>Thank you for your time and attention.  </a:t>
            </a:r>
          </a:p>
        </p:txBody>
      </p:sp>
      <p:sp>
        <p:nvSpPr>
          <p:cNvPr id="5" name="Slide Number Placeholder 4"/>
          <p:cNvSpPr>
            <a:spLocks noGrp="1"/>
          </p:cNvSpPr>
          <p:nvPr>
            <p:ph type="sldNum" sz="quarter" idx="12"/>
          </p:nvPr>
        </p:nvSpPr>
        <p:spPr/>
        <p:txBody>
          <a:bodyPr/>
          <a:lstStyle/>
          <a:p>
            <a:fld id="{3D6C3DC6-EF6E-8948-BFE6-808D46D584D8}" type="slidenum">
              <a:rPr lang="en-US" smtClean="0"/>
              <a:t>16</a:t>
            </a:fld>
            <a:endParaRPr lang="en-US"/>
          </a:p>
        </p:txBody>
      </p:sp>
      <p:pic>
        <p:nvPicPr>
          <p:cNvPr id="4" name="Picture 3"/>
          <p:cNvPicPr>
            <a:picLocks noChangeAspect="1"/>
          </p:cNvPicPr>
          <p:nvPr/>
        </p:nvPicPr>
        <p:blipFill>
          <a:blip r:embed="rId3"/>
          <a:stretch>
            <a:fillRect/>
          </a:stretch>
        </p:blipFill>
        <p:spPr>
          <a:xfrm>
            <a:off x="5860255" y="2038089"/>
            <a:ext cx="3900488" cy="2578894"/>
          </a:xfrm>
          <a:prstGeom prst="rect">
            <a:avLst/>
          </a:prstGeom>
        </p:spPr>
      </p:pic>
    </p:spTree>
    <p:extLst>
      <p:ext uri="{BB962C8B-B14F-4D97-AF65-F5344CB8AC3E}">
        <p14:creationId xmlns:p14="http://schemas.microsoft.com/office/powerpoint/2010/main" val="37385656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79C466-2CA8-D8B4-8F85-2B6F48BAB9A8}"/>
              </a:ext>
            </a:extLst>
          </p:cNvPr>
          <p:cNvSpPr>
            <a:spLocks noGrp="1"/>
          </p:cNvSpPr>
          <p:nvPr>
            <p:ph type="title"/>
          </p:nvPr>
        </p:nvSpPr>
        <p:spPr>
          <a:xfrm>
            <a:off x="3563725" y="2748951"/>
            <a:ext cx="4800600" cy="768096"/>
          </a:xfrm>
        </p:spPr>
        <p:txBody>
          <a:bodyPr/>
          <a:lstStyle/>
          <a:p>
            <a:r>
              <a:rPr lang="en-US" dirty="0"/>
              <a:t>FDHs Budget Feedback Meeting</a:t>
            </a:r>
          </a:p>
        </p:txBody>
      </p:sp>
      <p:sp>
        <p:nvSpPr>
          <p:cNvPr id="4" name="Text Placeholder 3">
            <a:extLst>
              <a:ext uri="{FF2B5EF4-FFF2-40B4-BE49-F238E27FC236}">
                <a16:creationId xmlns:a16="http://schemas.microsoft.com/office/drawing/2014/main" id="{53B38588-B285-FA66-5E28-D97E450FE3A6}"/>
              </a:ext>
            </a:extLst>
          </p:cNvPr>
          <p:cNvSpPr>
            <a:spLocks noGrp="1"/>
          </p:cNvSpPr>
          <p:nvPr>
            <p:ph type="body" idx="1"/>
          </p:nvPr>
        </p:nvSpPr>
        <p:spPr>
          <a:xfrm>
            <a:off x="3695700" y="4539194"/>
            <a:ext cx="4800600" cy="512064"/>
          </a:xfrm>
        </p:spPr>
        <p:txBody>
          <a:bodyPr/>
          <a:lstStyle/>
          <a:p>
            <a:r>
              <a:rPr lang="en-US" sz="1600" i="1"/>
              <a:t>To be presented to GO Team </a:t>
            </a:r>
            <a:r>
              <a:rPr lang="en-US" sz="1600" b="1" i="1">
                <a:solidFill>
                  <a:schemeClr val="accent4"/>
                </a:solidFill>
              </a:rPr>
              <a:t>BEFORE</a:t>
            </a:r>
            <a:r>
              <a:rPr lang="en-US" sz="1600" i="1"/>
              <a:t> the school staffing conference</a:t>
            </a:r>
          </a:p>
        </p:txBody>
      </p:sp>
      <p:sp>
        <p:nvSpPr>
          <p:cNvPr id="2" name="Slide Number Placeholder 1">
            <a:extLst>
              <a:ext uri="{FF2B5EF4-FFF2-40B4-BE49-F238E27FC236}">
                <a16:creationId xmlns:a16="http://schemas.microsoft.com/office/drawing/2014/main" id="{266E6468-A7EC-EA64-E634-725A4419F72F}"/>
              </a:ext>
            </a:extLst>
          </p:cNvPr>
          <p:cNvSpPr>
            <a:spLocks noGrp="1"/>
          </p:cNvSpPr>
          <p:nvPr>
            <p:ph type="sldNum" sz="quarter" idx="4294967295"/>
          </p:nvPr>
        </p:nvSpPr>
        <p:spPr>
          <a:xfrm>
            <a:off x="9926638" y="457200"/>
            <a:ext cx="741362" cy="274638"/>
          </a:xfrm>
        </p:spPr>
        <p:txBody>
          <a:bodyPr/>
          <a:lstStyle/>
          <a:p>
            <a:fld id="{3D6C3DC6-EF6E-8948-BFE6-808D46D584D8}" type="slidenum">
              <a:rPr lang="en-US" smtClean="0"/>
              <a:t>17</a:t>
            </a:fld>
            <a:endParaRPr lang="en-US"/>
          </a:p>
        </p:txBody>
      </p:sp>
    </p:spTree>
    <p:extLst>
      <p:ext uri="{BB962C8B-B14F-4D97-AF65-F5344CB8AC3E}">
        <p14:creationId xmlns:p14="http://schemas.microsoft.com/office/powerpoint/2010/main" val="23177426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8662743" y="4487665"/>
            <a:ext cx="1216600" cy="1487222"/>
          </a:xfrm>
          <a:prstGeom prst="rect">
            <a:avLst/>
          </a:prstGeom>
        </p:spPr>
      </p:pic>
      <p:graphicFrame>
        <p:nvGraphicFramePr>
          <p:cNvPr id="12" name="Diagram 11">
            <a:extLst>
              <a:ext uri="{FF2B5EF4-FFF2-40B4-BE49-F238E27FC236}">
                <a16:creationId xmlns:a16="http://schemas.microsoft.com/office/drawing/2014/main" id="{5DB4F5CC-35F9-48D1-AC24-5F92E210AC21}"/>
              </a:ext>
            </a:extLst>
          </p:cNvPr>
          <p:cNvGraphicFramePr/>
          <p:nvPr/>
        </p:nvGraphicFramePr>
        <p:xfrm>
          <a:off x="2312657" y="1638589"/>
          <a:ext cx="7566687" cy="24688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4" descr="Image result for you are her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75801" y="1261478"/>
            <a:ext cx="570059" cy="83157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107293" y="5981275"/>
            <a:ext cx="3405863" cy="253916"/>
          </a:xfrm>
          <a:prstGeom prst="rect">
            <a:avLst/>
          </a:prstGeom>
          <a:ln w="38100">
            <a:solidFill>
              <a:schemeClr val="accent2">
                <a:lumMod val="75000"/>
              </a:schemeClr>
            </a:solidFill>
          </a:ln>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prstClr val="black"/>
                </a:solidFill>
                <a:effectLst/>
                <a:uLnTx/>
                <a:uFillTx/>
                <a:latin typeface="Calibri"/>
                <a:ea typeface="+mn-ea"/>
                <a:cs typeface="+mn-cs"/>
              </a:rPr>
              <a:t>GO Teams are encouraged to have ongoing conversations</a:t>
            </a:r>
          </a:p>
        </p:txBody>
      </p:sp>
      <p:sp>
        <p:nvSpPr>
          <p:cNvPr id="11" name="Title 1"/>
          <p:cNvSpPr txBox="1">
            <a:spLocks/>
          </p:cNvSpPr>
          <p:nvPr/>
        </p:nvSpPr>
        <p:spPr>
          <a:xfrm>
            <a:off x="2032480" y="324575"/>
            <a:ext cx="6556249" cy="831576"/>
          </a:xfrm>
          <a:prstGeom prst="rect">
            <a:avLst/>
          </a:prstGeom>
        </p:spPr>
        <p:txBody>
          <a:bodyPr vert="horz" lIns="68580" tIns="34290" rIns="68580" bIns="3429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000" b="1" i="0" u="none" strike="noStrike" kern="1200" cap="none" spc="0" normalizeH="0" baseline="0" noProof="0">
                <a:ln>
                  <a:noFill/>
                </a:ln>
                <a:solidFill>
                  <a:prstClr val="black"/>
                </a:solidFill>
                <a:effectLst/>
                <a:uLnTx/>
                <a:uFillTx/>
                <a:latin typeface="Trebuchet MS" panose="020B0603020202020204" pitchFamily="34" charset="0"/>
                <a:ea typeface="+mj-ea"/>
                <a:cs typeface="+mj-cs"/>
              </a:rPr>
              <a:t>Overview of FY ‘24 GO Team Budget Process</a:t>
            </a:r>
          </a:p>
        </p:txBody>
      </p:sp>
    </p:spTree>
    <p:extLst>
      <p:ext uri="{BB962C8B-B14F-4D97-AF65-F5344CB8AC3E}">
        <p14:creationId xmlns:p14="http://schemas.microsoft.com/office/powerpoint/2010/main" val="20634199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3634867" y="86868"/>
            <a:ext cx="8165592" cy="768096"/>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en-US" sz="4400" b="1" i="0" u="sng" strike="noStrike" cap="none">
                <a:solidFill>
                  <a:schemeClr val="dk1"/>
                </a:solidFill>
                <a:latin typeface="Calibri"/>
                <a:ea typeface="Calibri"/>
                <a:cs typeface="Calibri"/>
                <a:sym typeface="Calibri"/>
              </a:rPr>
              <a:t>Budget Feedback Meetings</a:t>
            </a:r>
          </a:p>
        </p:txBody>
      </p:sp>
      <p:sp>
        <p:nvSpPr>
          <p:cNvPr id="100" name="Shape 100"/>
          <p:cNvSpPr txBox="1">
            <a:spLocks noGrp="1"/>
          </p:cNvSpPr>
          <p:nvPr>
            <p:ph sz="half" idx="2"/>
          </p:nvPr>
        </p:nvSpPr>
        <p:spPr>
          <a:xfrm>
            <a:off x="3526091" y="1221867"/>
            <a:ext cx="8383143" cy="5161788"/>
          </a:xfrm>
          <a:prstGeom prst="rect">
            <a:avLst/>
          </a:prstGeom>
          <a:noFill/>
          <a:ln>
            <a:noFill/>
          </a:ln>
        </p:spPr>
        <p:txBody>
          <a:bodyPr lIns="91425" tIns="45700" rIns="91425" bIns="45700" anchor="t" anchorCtr="0">
            <a:noAutofit/>
          </a:bodyPr>
          <a:lstStyle/>
          <a:p>
            <a:pPr marL="0" indent="0">
              <a:spcBef>
                <a:spcPts val="0"/>
              </a:spcBef>
              <a:buSzPct val="100000"/>
              <a:buNone/>
            </a:pPr>
            <a:r>
              <a:rPr lang="en-US" sz="2800" b="1" u="sng">
                <a:solidFill>
                  <a:schemeClr val="accent3"/>
                </a:solidFill>
              </a:rPr>
              <a:t>What</a:t>
            </a:r>
          </a:p>
          <a:p>
            <a:pPr marL="0" indent="0">
              <a:spcBef>
                <a:spcPts val="0"/>
              </a:spcBef>
              <a:spcAft>
                <a:spcPts val="1200"/>
              </a:spcAft>
              <a:buSzPct val="100000"/>
              <a:buNone/>
            </a:pPr>
            <a:r>
              <a:rPr lang="en-US" sz="2200">
                <a:solidFill>
                  <a:schemeClr val="accent5"/>
                </a:solidFill>
              </a:rPr>
              <a:t>The GO Team feedback session(s) should be scheduled for the principal to provide an overview of the school’s draft budget for the GO Team members and the general public. </a:t>
            </a:r>
          </a:p>
          <a:p>
            <a:pPr marL="0" indent="0">
              <a:spcBef>
                <a:spcPts val="0"/>
              </a:spcBef>
              <a:buSzPct val="100000"/>
              <a:buNone/>
            </a:pPr>
            <a:r>
              <a:rPr lang="en-US" sz="2800" b="1" u="sng">
                <a:solidFill>
                  <a:schemeClr val="accent3"/>
                </a:solidFill>
              </a:rPr>
              <a:t>Why</a:t>
            </a:r>
          </a:p>
          <a:p>
            <a:pPr marL="63500" lvl="0" indent="0">
              <a:spcBef>
                <a:spcPts val="0"/>
              </a:spcBef>
              <a:spcAft>
                <a:spcPts val="1200"/>
              </a:spcAft>
              <a:buSzPct val="100000"/>
              <a:buNone/>
            </a:pPr>
            <a:r>
              <a:rPr lang="en-US" sz="2200">
                <a:solidFill>
                  <a:schemeClr val="accent5"/>
                </a:solidFill>
              </a:rPr>
              <a:t>This meeting provides an opportunity for GO Teams to discuss how the school’s budget has been allocated to support the programmatic needs and key strategic priorities. </a:t>
            </a:r>
          </a:p>
          <a:p>
            <a:pPr marL="0" indent="0">
              <a:spcBef>
                <a:spcPts val="0"/>
              </a:spcBef>
              <a:buSzPct val="100000"/>
              <a:buNone/>
            </a:pPr>
            <a:r>
              <a:rPr lang="en-US" sz="2800" b="1" u="sng">
                <a:solidFill>
                  <a:schemeClr val="accent3"/>
                </a:solidFill>
              </a:rPr>
              <a:t>When </a:t>
            </a:r>
          </a:p>
          <a:p>
            <a:pPr marL="63500" indent="0">
              <a:spcBef>
                <a:spcPts val="0"/>
              </a:spcBef>
              <a:buSzPct val="100000"/>
              <a:buNone/>
            </a:pPr>
            <a:r>
              <a:rPr lang="en-US" sz="2200">
                <a:solidFill>
                  <a:schemeClr val="accent5"/>
                </a:solidFill>
                <a:sym typeface="Calibri"/>
              </a:rPr>
              <a:t>Meetings must be held in February </a:t>
            </a:r>
            <a:r>
              <a:rPr lang="en-US" sz="2200" b="1">
                <a:solidFill>
                  <a:schemeClr val="accent4"/>
                </a:solidFill>
                <a:sym typeface="Calibri"/>
              </a:rPr>
              <a:t>before staffing conferences</a:t>
            </a:r>
            <a:r>
              <a:rPr lang="en-US" sz="2200">
                <a:solidFill>
                  <a:schemeClr val="accent5"/>
                </a:solidFill>
                <a:sym typeface="Calibri"/>
              </a:rPr>
              <a:t>. May be combined with the allocation meeting (</a:t>
            </a:r>
            <a:r>
              <a:rPr lang="en-US" sz="2200" i="1">
                <a:solidFill>
                  <a:schemeClr val="accent5"/>
                </a:solidFill>
                <a:sym typeface="Calibri"/>
              </a:rPr>
              <a:t>as needed</a:t>
            </a:r>
            <a:r>
              <a:rPr lang="en-US" sz="2200">
                <a:solidFill>
                  <a:schemeClr val="accent5"/>
                </a:solidFill>
                <a:sym typeface="Calibri"/>
              </a:rPr>
              <a:t>), if the GO Team has completed strategic plan updates and ranked strategic priorities</a:t>
            </a:r>
            <a:r>
              <a:rPr lang="en-US" sz="2200" i="1">
                <a:solidFill>
                  <a:schemeClr val="accent5"/>
                </a:solidFill>
                <a:sym typeface="Calibri"/>
              </a:rPr>
              <a:t>.</a:t>
            </a:r>
            <a:r>
              <a:rPr lang="en-US" sz="2200">
                <a:solidFill>
                  <a:schemeClr val="accent5"/>
                </a:solidFill>
                <a:sym typeface="Calibri"/>
              </a:rPr>
              <a:t> </a:t>
            </a:r>
            <a:endParaRPr lang="en-US" sz="2200">
              <a:solidFill>
                <a:schemeClr val="accent5"/>
              </a:solidFill>
            </a:endParaRPr>
          </a:p>
        </p:txBody>
      </p:sp>
      <p:sp>
        <p:nvSpPr>
          <p:cNvPr id="2" name="Slide Number Placeholder 1"/>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19</a:t>
            </a:fld>
            <a:endParaRPr lang="en-US"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942230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3724" y="344424"/>
            <a:ext cx="8003286" cy="768096"/>
          </a:xfrm>
        </p:spPr>
        <p:txBody>
          <a:bodyPr anchor="t">
            <a:noAutofit/>
          </a:bodyPr>
          <a:lstStyle/>
          <a:p>
            <a:r>
              <a:rPr lang="en-US" sz="4800"/>
              <a:t>Norms</a:t>
            </a:r>
          </a:p>
        </p:txBody>
      </p:sp>
      <p:sp>
        <p:nvSpPr>
          <p:cNvPr id="4" name="Slide Number Placeholder 3"/>
          <p:cNvSpPr>
            <a:spLocks noGrp="1"/>
          </p:cNvSpPr>
          <p:nvPr>
            <p:ph type="sldNum" sz="quarter" idx="12"/>
          </p:nvPr>
        </p:nvSpPr>
        <p:spPr>
          <a:xfrm>
            <a:off x="9733026" y="457200"/>
            <a:ext cx="740664" cy="274320"/>
          </a:xfrm>
        </p:spPr>
        <p:txBody>
          <a:bodyPr anchor="ctr">
            <a:normAutofit/>
          </a:bodyPr>
          <a:lstStyle/>
          <a:p>
            <a:pPr>
              <a:spcAft>
                <a:spcPts val="600"/>
              </a:spcAft>
            </a:pPr>
            <a:fld id="{3D6C3DC6-EF6E-8948-BFE6-808D46D584D8}" type="slidenum">
              <a:rPr lang="en-US" smtClean="0"/>
              <a:pPr>
                <a:spcAft>
                  <a:spcPts val="600"/>
                </a:spcAft>
              </a:pPr>
              <a:t>2</a:t>
            </a:fld>
            <a:endParaRPr lang="en-US"/>
          </a:p>
        </p:txBody>
      </p:sp>
      <p:graphicFrame>
        <p:nvGraphicFramePr>
          <p:cNvPr id="6" name="Content Placeholder 2">
            <a:extLst>
              <a:ext uri="{FF2B5EF4-FFF2-40B4-BE49-F238E27FC236}">
                <a16:creationId xmlns:a16="http://schemas.microsoft.com/office/drawing/2014/main" id="{64119F18-171B-44BC-1A34-FB216F4D9923}"/>
              </a:ext>
            </a:extLst>
          </p:cNvPr>
          <p:cNvGraphicFramePr>
            <a:graphicFrameLocks noGrp="1"/>
          </p:cNvGraphicFramePr>
          <p:nvPr>
            <p:ph sz="half" idx="1"/>
            <p:extLst>
              <p:ext uri="{D42A27DB-BD31-4B8C-83A1-F6EECF244321}">
                <p14:modId xmlns:p14="http://schemas.microsoft.com/office/powerpoint/2010/main" val="276249996"/>
              </p:ext>
            </p:extLst>
          </p:nvPr>
        </p:nvGraphicFramePr>
        <p:xfrm>
          <a:off x="1338834" y="1171575"/>
          <a:ext cx="10053066" cy="5229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006969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41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black"/>
              </a:solidFill>
              <a:latin typeface="Tenorite"/>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1271" y="6219825"/>
            <a:ext cx="1160412" cy="523875"/>
          </a:xfrm>
          <a:prstGeom prst="rect">
            <a:avLst/>
          </a:prstGeom>
        </p:spPr>
      </p:pic>
      <p:sp>
        <p:nvSpPr>
          <p:cNvPr id="2" name="TextBox 1"/>
          <p:cNvSpPr txBox="1"/>
          <p:nvPr/>
        </p:nvSpPr>
        <p:spPr>
          <a:xfrm>
            <a:off x="2791067" y="86385"/>
            <a:ext cx="6392618" cy="707886"/>
          </a:xfrm>
          <a:prstGeom prst="rect">
            <a:avLst/>
          </a:prstGeom>
          <a:noFill/>
        </p:spPr>
        <p:txBody>
          <a:bodyPr wrap="square" rtlCol="0">
            <a:spAutoFit/>
          </a:bodyPr>
          <a:lstStyle/>
          <a:p>
            <a:pPr algn="ctr">
              <a:defRPr/>
            </a:pPr>
            <a:r>
              <a:rPr lang="en-US" sz="4000" b="1" i="1">
                <a:solidFill>
                  <a:prstClr val="black"/>
                </a:solidFill>
                <a:latin typeface="Tenorite"/>
              </a:rPr>
              <a:t>FY24 Budget Parameters</a:t>
            </a:r>
          </a:p>
        </p:txBody>
      </p:sp>
      <p:graphicFrame>
        <p:nvGraphicFramePr>
          <p:cNvPr id="4" name="Table 3"/>
          <p:cNvGraphicFramePr>
            <a:graphicFrameLocks noGrp="1"/>
          </p:cNvGraphicFramePr>
          <p:nvPr/>
        </p:nvGraphicFramePr>
        <p:xfrm>
          <a:off x="1964016" y="983679"/>
          <a:ext cx="8046720" cy="5252949"/>
        </p:xfrm>
        <a:graphic>
          <a:graphicData uri="http://schemas.openxmlformats.org/drawingml/2006/table">
            <a:tbl>
              <a:tblPr firstRow="1" bandRow="1">
                <a:tableStyleId>{5C22544A-7EE6-4342-B048-85BDC9FD1C3A}</a:tableStyleId>
              </a:tblPr>
              <a:tblGrid>
                <a:gridCol w="4023360">
                  <a:extLst>
                    <a:ext uri="{9D8B030D-6E8A-4147-A177-3AD203B41FA5}">
                      <a16:colId xmlns:a16="http://schemas.microsoft.com/office/drawing/2014/main" val="20000"/>
                    </a:ext>
                  </a:extLst>
                </a:gridCol>
                <a:gridCol w="4023360">
                  <a:extLst>
                    <a:ext uri="{9D8B030D-6E8A-4147-A177-3AD203B41FA5}">
                      <a16:colId xmlns:a16="http://schemas.microsoft.com/office/drawing/2014/main" val="20001"/>
                    </a:ext>
                  </a:extLst>
                </a:gridCol>
              </a:tblGrid>
              <a:tr h="594008">
                <a:tc>
                  <a:txBody>
                    <a:bodyPr/>
                    <a:lstStyle/>
                    <a:p>
                      <a:pPr algn="ctr"/>
                      <a:endParaRPr lang="en-US" sz="1750" dirty="0">
                        <a:latin typeface="Arial" panose="020B0604020202020204" pitchFamily="34" charset="0"/>
                        <a:cs typeface="Arial" panose="020B0604020202020204" pitchFamily="34" charset="0"/>
                      </a:endParaRPr>
                    </a:p>
                    <a:p>
                      <a:pPr algn="ctr"/>
                      <a:r>
                        <a:rPr lang="en-US" sz="1750" dirty="0">
                          <a:latin typeface="Arial" panose="020B0604020202020204" pitchFamily="34" charset="0"/>
                          <a:cs typeface="Arial" panose="020B0604020202020204" pitchFamily="34" charset="0"/>
                        </a:rPr>
                        <a:t>FY24 School Priorities</a:t>
                      </a:r>
                    </a:p>
                  </a:txBody>
                  <a:tcPr/>
                </a:tc>
                <a:tc>
                  <a:txBody>
                    <a:bodyPr/>
                    <a:lstStyle/>
                    <a:p>
                      <a:pPr algn="ctr"/>
                      <a:endParaRPr lang="en-US" sz="1750" dirty="0">
                        <a:latin typeface="Arial" panose="020B0604020202020204" pitchFamily="34" charset="0"/>
                        <a:cs typeface="Arial" panose="020B0604020202020204" pitchFamily="34" charset="0"/>
                      </a:endParaRPr>
                    </a:p>
                    <a:p>
                      <a:pPr algn="ctr"/>
                      <a:r>
                        <a:rPr lang="en-US" sz="1750" dirty="0">
                          <a:latin typeface="Arial" panose="020B0604020202020204" pitchFamily="34" charset="0"/>
                          <a:cs typeface="Arial" panose="020B0604020202020204" pitchFamily="34" charset="0"/>
                        </a:rPr>
                        <a:t>Rationale</a:t>
                      </a:r>
                    </a:p>
                  </a:txBody>
                  <a:tcPr/>
                </a:tc>
                <a:extLst>
                  <a:ext uri="{0D108BD9-81ED-4DB2-BD59-A6C34878D82A}">
                    <a16:rowId xmlns:a16="http://schemas.microsoft.com/office/drawing/2014/main" val="10000"/>
                  </a:ext>
                </a:extLst>
              </a:tr>
              <a:tr h="1354625">
                <a:tc>
                  <a:txBody>
                    <a:bodyPr/>
                    <a:lstStyle/>
                    <a:p>
                      <a:pPr algn="ctr"/>
                      <a:r>
                        <a:rPr lang="en-US" sz="1750" dirty="0"/>
                        <a:t>Maintain lower class sizes in the primary years by funding </a:t>
                      </a:r>
                      <a:r>
                        <a:rPr lang="en-US" sz="1750" dirty="0" err="1"/>
                        <a:t>parapros</a:t>
                      </a:r>
                      <a:r>
                        <a:rPr lang="en-US" sz="1750" dirty="0"/>
                        <a:t> in 1</a:t>
                      </a:r>
                      <a:r>
                        <a:rPr lang="en-US" sz="1750" baseline="30000" dirty="0"/>
                        <a:t>st</a:t>
                      </a:r>
                      <a:r>
                        <a:rPr lang="en-US" sz="1750" dirty="0"/>
                        <a:t> and second grade</a:t>
                      </a:r>
                    </a:p>
                  </a:txBody>
                  <a:tcPr/>
                </a:tc>
                <a:tc>
                  <a:txBody>
                    <a:bodyPr/>
                    <a:lstStyle/>
                    <a:p>
                      <a:pPr algn="ctr"/>
                      <a:r>
                        <a:rPr lang="en-US" sz="1750" dirty="0"/>
                        <a:t>47%</a:t>
                      </a:r>
                      <a:r>
                        <a:rPr lang="en-US" sz="1750" baseline="0" dirty="0"/>
                        <a:t> mobility rate requires a great deal of teacher attention to students who enter our school throughout the year – many of which are below level. </a:t>
                      </a:r>
                      <a:endParaRPr lang="en-US" sz="1750" dirty="0"/>
                    </a:p>
                  </a:txBody>
                  <a:tcPr/>
                </a:tc>
                <a:extLst>
                  <a:ext uri="{0D108BD9-81ED-4DB2-BD59-A6C34878D82A}">
                    <a16:rowId xmlns:a16="http://schemas.microsoft.com/office/drawing/2014/main" val="10001"/>
                  </a:ext>
                </a:extLst>
              </a:tr>
              <a:tr h="1101087">
                <a:tc>
                  <a:txBody>
                    <a:bodyPr/>
                    <a:lstStyle/>
                    <a:p>
                      <a:pPr algn="ctr"/>
                      <a:r>
                        <a:rPr lang="en-US" sz="1750" dirty="0"/>
                        <a:t>Maximize wrap around services </a:t>
                      </a:r>
                      <a:r>
                        <a:rPr lang="en-US" sz="1750" dirty="0" err="1"/>
                        <a:t>ie</a:t>
                      </a:r>
                      <a:r>
                        <a:rPr lang="en-US" sz="1750" dirty="0"/>
                        <a:t>: Nurse, SSW, Counseling</a:t>
                      </a:r>
                    </a:p>
                  </a:txBody>
                  <a:tcPr/>
                </a:tc>
                <a:tc>
                  <a:txBody>
                    <a:bodyPr/>
                    <a:lstStyle/>
                    <a:p>
                      <a:pPr algn="ctr"/>
                      <a:r>
                        <a:rPr lang="en-US" sz="1750" dirty="0"/>
                        <a:t>This continues to be a need for our students, but we need to look closely at maximizing our budget to make this work. </a:t>
                      </a:r>
                    </a:p>
                  </a:txBody>
                  <a:tcPr/>
                </a:tc>
                <a:extLst>
                  <a:ext uri="{0D108BD9-81ED-4DB2-BD59-A6C34878D82A}">
                    <a16:rowId xmlns:a16="http://schemas.microsoft.com/office/drawing/2014/main" val="10002"/>
                  </a:ext>
                </a:extLst>
              </a:tr>
              <a:tr h="2115244">
                <a:tc>
                  <a:txBody>
                    <a:bodyPr/>
                    <a:lstStyle/>
                    <a:p>
                      <a:pPr algn="ctr"/>
                      <a:r>
                        <a:rPr lang="en-US" sz="1750" dirty="0"/>
                        <a:t>Increase</a:t>
                      </a:r>
                      <a:r>
                        <a:rPr lang="en-US" sz="1750" baseline="0" dirty="0"/>
                        <a:t> Reading/</a:t>
                      </a:r>
                      <a:r>
                        <a:rPr lang="en-US" sz="1750" baseline="0" dirty="0" err="1"/>
                        <a:t>Lexiles</a:t>
                      </a:r>
                      <a:r>
                        <a:rPr lang="en-US" sz="1750" baseline="0" dirty="0"/>
                        <a:t> and writing of 3</a:t>
                      </a:r>
                      <a:r>
                        <a:rPr lang="en-US" sz="1750" baseline="30000" dirty="0"/>
                        <a:t>rd</a:t>
                      </a:r>
                      <a:r>
                        <a:rPr lang="en-US" sz="1750" baseline="0" dirty="0"/>
                        <a:t> – 5</a:t>
                      </a:r>
                      <a:r>
                        <a:rPr lang="en-US" sz="1750" baseline="30000" dirty="0"/>
                        <a:t>th</a:t>
                      </a:r>
                      <a:r>
                        <a:rPr lang="en-US" sz="1750" baseline="0" dirty="0"/>
                        <a:t> grade students.  How can we restructure our program to achieve this? </a:t>
                      </a:r>
                      <a:endParaRPr lang="en-US" sz="1750" dirty="0"/>
                    </a:p>
                  </a:txBody>
                  <a:tcPr/>
                </a:tc>
                <a:tc>
                  <a:txBody>
                    <a:bodyPr/>
                    <a:lstStyle/>
                    <a:p>
                      <a:pPr algn="ctr"/>
                      <a:r>
                        <a:rPr lang="en-US" sz="1750" dirty="0"/>
                        <a:t>Data indicates that students who have been with us for more than one year have greater</a:t>
                      </a:r>
                      <a:r>
                        <a:rPr lang="en-US" sz="1750" baseline="0" dirty="0"/>
                        <a:t> performance levels than students who are transient.  With 47% of our students coming and going, there is a need to target these students.</a:t>
                      </a:r>
                      <a:endParaRPr lang="en-US" sz="1750" dirty="0"/>
                    </a:p>
                  </a:txBody>
                  <a:tcPr/>
                </a:tc>
                <a:extLst>
                  <a:ext uri="{0D108BD9-81ED-4DB2-BD59-A6C34878D82A}">
                    <a16:rowId xmlns:a16="http://schemas.microsoft.com/office/drawing/2014/main" val="10003"/>
                  </a:ext>
                </a:extLst>
              </a:tr>
            </a:tbl>
          </a:graphicData>
        </a:graphic>
      </p:graphicFrame>
      <p:sp>
        <p:nvSpPr>
          <p:cNvPr id="7" name="TextBox 6"/>
          <p:cNvSpPr txBox="1"/>
          <p:nvPr/>
        </p:nvSpPr>
        <p:spPr>
          <a:xfrm rot="20090449">
            <a:off x="4459836" y="2575511"/>
            <a:ext cx="3969939" cy="1015663"/>
          </a:xfrm>
          <a:prstGeom prst="rect">
            <a:avLst/>
          </a:prstGeom>
          <a:noFill/>
        </p:spPr>
        <p:txBody>
          <a:bodyPr wrap="square" rtlCol="0">
            <a:spAutoFit/>
          </a:bodyPr>
          <a:lstStyle/>
          <a:p>
            <a:pPr>
              <a:defRPr/>
            </a:pPr>
            <a:r>
              <a:rPr lang="en-US" sz="6000" b="1">
                <a:ln w="22225">
                  <a:solidFill>
                    <a:srgbClr val="D47B22"/>
                  </a:solidFill>
                  <a:prstDash val="solid"/>
                </a:ln>
                <a:solidFill>
                  <a:srgbClr val="D47B22"/>
                </a:solidFill>
                <a:latin typeface="Tenorite"/>
              </a:rPr>
              <a:t>Example</a:t>
            </a:r>
          </a:p>
        </p:txBody>
      </p:sp>
      <p:sp>
        <p:nvSpPr>
          <p:cNvPr id="5" name="Slide Number Placeholder 4"/>
          <p:cNvSpPr>
            <a:spLocks noGrp="1"/>
          </p:cNvSpPr>
          <p:nvPr>
            <p:ph type="sldNum" sz="quarter" idx="12"/>
          </p:nvPr>
        </p:nvSpPr>
        <p:spPr>
          <a:xfrm>
            <a:off x="9733026" y="457200"/>
            <a:ext cx="740664" cy="274320"/>
          </a:xfrm>
          <a:prstGeom prst="rect">
            <a:avLst/>
          </a:prstGeom>
        </p:spPr>
        <p:txBody>
          <a:bodyPr vert="horz" lIns="91440" tIns="45720" rIns="91440" bIns="45720" rtlCol="0" anchor="ctr">
            <a:noAutofit/>
          </a:bodyPr>
          <a:lstStyle>
            <a:defPPr>
              <a:defRPr lang="en-US"/>
            </a:defPPr>
            <a:lvl1pPr marL="0" algn="ctr" defTabSz="457200" rtl="0" eaLnBrk="1" latinLnBrk="0" hangingPunct="1">
              <a:defRPr sz="900" kern="1200">
                <a:solidFill>
                  <a:schemeClr val="accent6"/>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AEC10A0C-BB77-FD4A-8FA4-D4334D01E3A4}" type="slidenum">
              <a:rPr lang="en-US">
                <a:solidFill>
                  <a:srgbClr val="159839"/>
                </a:solidFill>
              </a:rPr>
              <a:pPr>
                <a:defRPr/>
              </a:pPr>
              <a:t>20</a:t>
            </a:fld>
            <a:endParaRPr lang="en-US">
              <a:solidFill>
                <a:srgbClr val="159839"/>
              </a:solidFill>
            </a:endParaRPr>
          </a:p>
        </p:txBody>
      </p:sp>
    </p:spTree>
    <p:extLst>
      <p:ext uri="{BB962C8B-B14F-4D97-AF65-F5344CB8AC3E}">
        <p14:creationId xmlns:p14="http://schemas.microsoft.com/office/powerpoint/2010/main" val="42901033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41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black"/>
              </a:solidFill>
              <a:latin typeface="Tenorite"/>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1271" y="6219825"/>
            <a:ext cx="1160412" cy="523875"/>
          </a:xfrm>
          <a:prstGeom prst="rect">
            <a:avLst/>
          </a:prstGeom>
        </p:spPr>
      </p:pic>
      <p:sp>
        <p:nvSpPr>
          <p:cNvPr id="2" name="TextBox 1"/>
          <p:cNvSpPr txBox="1"/>
          <p:nvPr/>
        </p:nvSpPr>
        <p:spPr>
          <a:xfrm>
            <a:off x="2791067" y="86385"/>
            <a:ext cx="6392618" cy="707886"/>
          </a:xfrm>
          <a:prstGeom prst="rect">
            <a:avLst/>
          </a:prstGeom>
          <a:noFill/>
        </p:spPr>
        <p:txBody>
          <a:bodyPr wrap="square" rtlCol="0">
            <a:spAutoFit/>
          </a:bodyPr>
          <a:lstStyle/>
          <a:p>
            <a:pPr algn="ctr">
              <a:defRPr/>
            </a:pPr>
            <a:r>
              <a:rPr lang="en-US" sz="4000" b="1" i="1">
                <a:solidFill>
                  <a:prstClr val="black"/>
                </a:solidFill>
                <a:latin typeface="Tenorite"/>
              </a:rPr>
              <a:t>FY24 Budget Parameters</a:t>
            </a:r>
          </a:p>
        </p:txBody>
      </p:sp>
      <p:graphicFrame>
        <p:nvGraphicFramePr>
          <p:cNvPr id="4" name="Table 3"/>
          <p:cNvGraphicFramePr>
            <a:graphicFrameLocks noGrp="1"/>
          </p:cNvGraphicFramePr>
          <p:nvPr>
            <p:extLst>
              <p:ext uri="{D42A27DB-BD31-4B8C-83A1-F6EECF244321}">
                <p14:modId xmlns:p14="http://schemas.microsoft.com/office/powerpoint/2010/main" val="1538232313"/>
              </p:ext>
            </p:extLst>
          </p:nvPr>
        </p:nvGraphicFramePr>
        <p:xfrm>
          <a:off x="2072640" y="997201"/>
          <a:ext cx="8046720" cy="5134093"/>
        </p:xfrm>
        <a:graphic>
          <a:graphicData uri="http://schemas.openxmlformats.org/drawingml/2006/table">
            <a:tbl>
              <a:tblPr firstRow="1" bandRow="1">
                <a:tableStyleId>{5C22544A-7EE6-4342-B048-85BDC9FD1C3A}</a:tableStyleId>
              </a:tblPr>
              <a:tblGrid>
                <a:gridCol w="4023360">
                  <a:extLst>
                    <a:ext uri="{9D8B030D-6E8A-4147-A177-3AD203B41FA5}">
                      <a16:colId xmlns:a16="http://schemas.microsoft.com/office/drawing/2014/main" val="20000"/>
                    </a:ext>
                  </a:extLst>
                </a:gridCol>
                <a:gridCol w="4023360">
                  <a:extLst>
                    <a:ext uri="{9D8B030D-6E8A-4147-A177-3AD203B41FA5}">
                      <a16:colId xmlns:a16="http://schemas.microsoft.com/office/drawing/2014/main" val="20001"/>
                    </a:ext>
                  </a:extLst>
                </a:gridCol>
              </a:tblGrid>
              <a:tr h="594008">
                <a:tc>
                  <a:txBody>
                    <a:bodyPr/>
                    <a:lstStyle/>
                    <a:p>
                      <a:pPr algn="ctr"/>
                      <a:endParaRPr lang="en-US" sz="1750" dirty="0">
                        <a:latin typeface="Arial" panose="020B0604020202020204" pitchFamily="34" charset="0"/>
                        <a:cs typeface="Arial" panose="020B0604020202020204" pitchFamily="34" charset="0"/>
                      </a:endParaRPr>
                    </a:p>
                    <a:p>
                      <a:pPr algn="ctr"/>
                      <a:r>
                        <a:rPr lang="en-US" sz="1750" dirty="0">
                          <a:latin typeface="Arial" panose="020B0604020202020204" pitchFamily="34" charset="0"/>
                          <a:cs typeface="Arial" panose="020B0604020202020204" pitchFamily="34" charset="0"/>
                        </a:rPr>
                        <a:t>FY24 School Priorities</a:t>
                      </a:r>
                    </a:p>
                  </a:txBody>
                  <a:tcPr/>
                </a:tc>
                <a:tc>
                  <a:txBody>
                    <a:bodyPr/>
                    <a:lstStyle/>
                    <a:p>
                      <a:pPr algn="ctr"/>
                      <a:endParaRPr lang="en-US" sz="1750" dirty="0">
                        <a:latin typeface="Arial" panose="020B0604020202020204" pitchFamily="34" charset="0"/>
                        <a:cs typeface="Arial" panose="020B0604020202020204" pitchFamily="34" charset="0"/>
                      </a:endParaRPr>
                    </a:p>
                    <a:p>
                      <a:pPr algn="ctr"/>
                      <a:r>
                        <a:rPr lang="en-US" sz="1750" dirty="0">
                          <a:latin typeface="Arial" panose="020B0604020202020204" pitchFamily="34" charset="0"/>
                          <a:cs typeface="Arial" panose="020B0604020202020204" pitchFamily="34" charset="0"/>
                        </a:rPr>
                        <a:t>Rationale</a:t>
                      </a:r>
                    </a:p>
                  </a:txBody>
                  <a:tcPr/>
                </a:tc>
                <a:extLst>
                  <a:ext uri="{0D108BD9-81ED-4DB2-BD59-A6C34878D82A}">
                    <a16:rowId xmlns:a16="http://schemas.microsoft.com/office/drawing/2014/main" val="10000"/>
                  </a:ext>
                </a:extLst>
              </a:tr>
              <a:tr h="1354625">
                <a:tc>
                  <a:txBody>
                    <a:bodyPr/>
                    <a:lstStyle/>
                    <a:p>
                      <a:pPr algn="ctr"/>
                      <a:r>
                        <a:rPr lang="en-US" sz="2000" dirty="0"/>
                        <a:t>Maximize the intervention block daily</a:t>
                      </a:r>
                    </a:p>
                  </a:txBody>
                  <a:tcPr/>
                </a:tc>
                <a:tc>
                  <a:txBody>
                    <a:bodyPr/>
                    <a:lstStyle/>
                    <a:p>
                      <a:pPr algn="ctr"/>
                      <a:r>
                        <a:rPr lang="en-US" sz="2000" dirty="0"/>
                        <a:t>Dedicated time for students to receive specific interventions and/or</a:t>
                      </a:r>
                      <a:r>
                        <a:rPr lang="en-US" sz="2000" baseline="0" dirty="0"/>
                        <a:t> enrichment.</a:t>
                      </a:r>
                      <a:endParaRPr lang="en-US" sz="2000" dirty="0"/>
                    </a:p>
                  </a:txBody>
                  <a:tcPr/>
                </a:tc>
                <a:extLst>
                  <a:ext uri="{0D108BD9-81ED-4DB2-BD59-A6C34878D82A}">
                    <a16:rowId xmlns:a16="http://schemas.microsoft.com/office/drawing/2014/main" val="10001"/>
                  </a:ext>
                </a:extLst>
              </a:tr>
              <a:tr h="1101087">
                <a:tc>
                  <a:txBody>
                    <a:bodyPr/>
                    <a:lstStyle/>
                    <a:p>
                      <a:pPr algn="ctr"/>
                      <a:r>
                        <a:rPr lang="en-US" sz="2000" dirty="0"/>
                        <a:t>Utilize data to meet the individual</a:t>
                      </a:r>
                      <a:r>
                        <a:rPr lang="en-US" sz="2000" baseline="0" dirty="0"/>
                        <a:t> needs of students.  </a:t>
                      </a:r>
                      <a:endParaRPr lang="en-US" sz="2000" dirty="0"/>
                    </a:p>
                  </a:txBody>
                  <a:tcPr/>
                </a:tc>
                <a:tc>
                  <a:txBody>
                    <a:bodyPr/>
                    <a:lstStyle/>
                    <a:p>
                      <a:pPr algn="ctr"/>
                      <a:r>
                        <a:rPr lang="en-US" sz="2000" dirty="0"/>
                        <a:t>Ensure that students are receiving</a:t>
                      </a:r>
                      <a:r>
                        <a:rPr lang="en-US" sz="2000" baseline="0" dirty="0"/>
                        <a:t> maximized opportunities for achievement and remediation daily</a:t>
                      </a:r>
                      <a:endParaRPr lang="en-US" sz="2000" dirty="0"/>
                    </a:p>
                  </a:txBody>
                  <a:tcPr/>
                </a:tc>
                <a:extLst>
                  <a:ext uri="{0D108BD9-81ED-4DB2-BD59-A6C34878D82A}">
                    <a16:rowId xmlns:a16="http://schemas.microsoft.com/office/drawing/2014/main" val="10002"/>
                  </a:ext>
                </a:extLst>
              </a:tr>
              <a:tr h="1016215">
                <a:tc>
                  <a:txBody>
                    <a:bodyPr/>
                    <a:lstStyle/>
                    <a:p>
                      <a:pPr algn="ctr"/>
                      <a:endParaRPr lang="en-US" sz="1750" dirty="0"/>
                    </a:p>
                  </a:txBody>
                  <a:tcPr/>
                </a:tc>
                <a:tc>
                  <a:txBody>
                    <a:bodyPr/>
                    <a:lstStyle/>
                    <a:p>
                      <a:pPr algn="ctr"/>
                      <a:endParaRPr lang="en-US" sz="1750" dirty="0"/>
                    </a:p>
                  </a:txBody>
                  <a:tcPr/>
                </a:tc>
                <a:extLst>
                  <a:ext uri="{0D108BD9-81ED-4DB2-BD59-A6C34878D82A}">
                    <a16:rowId xmlns:a16="http://schemas.microsoft.com/office/drawing/2014/main" val="3820674288"/>
                  </a:ext>
                </a:extLst>
              </a:tr>
              <a:tr h="827773">
                <a:tc>
                  <a:txBody>
                    <a:bodyPr/>
                    <a:lstStyle/>
                    <a:p>
                      <a:pPr algn="ctr"/>
                      <a:endParaRPr lang="en-US" sz="1750" dirty="0"/>
                    </a:p>
                  </a:txBody>
                  <a:tcPr/>
                </a:tc>
                <a:tc>
                  <a:txBody>
                    <a:bodyPr/>
                    <a:lstStyle/>
                    <a:p>
                      <a:pPr algn="ctr"/>
                      <a:endParaRPr lang="en-US" sz="1750" dirty="0"/>
                    </a:p>
                  </a:txBody>
                  <a:tcPr/>
                </a:tc>
                <a:extLst>
                  <a:ext uri="{0D108BD9-81ED-4DB2-BD59-A6C34878D82A}">
                    <a16:rowId xmlns:a16="http://schemas.microsoft.com/office/drawing/2014/main" val="10003"/>
                  </a:ext>
                </a:extLst>
              </a:tr>
            </a:tbl>
          </a:graphicData>
        </a:graphic>
      </p:graphicFrame>
      <p:sp>
        <p:nvSpPr>
          <p:cNvPr id="7" name="TextBox 6"/>
          <p:cNvSpPr txBox="1"/>
          <p:nvPr/>
        </p:nvSpPr>
        <p:spPr>
          <a:xfrm rot="20090449">
            <a:off x="4459836" y="2575511"/>
            <a:ext cx="3969939" cy="1015663"/>
          </a:xfrm>
          <a:prstGeom prst="rect">
            <a:avLst/>
          </a:prstGeom>
          <a:noFill/>
        </p:spPr>
        <p:txBody>
          <a:bodyPr wrap="square" rtlCol="0">
            <a:spAutoFit/>
          </a:bodyPr>
          <a:lstStyle/>
          <a:p>
            <a:pPr>
              <a:defRPr/>
            </a:pPr>
            <a:r>
              <a:rPr lang="en-US" sz="6000" b="1">
                <a:ln w="22225">
                  <a:solidFill>
                    <a:srgbClr val="D47B22"/>
                  </a:solidFill>
                  <a:prstDash val="solid"/>
                </a:ln>
                <a:solidFill>
                  <a:srgbClr val="D47B22"/>
                </a:solidFill>
                <a:latin typeface="Tenorite"/>
              </a:rPr>
              <a:t>Example</a:t>
            </a:r>
          </a:p>
        </p:txBody>
      </p:sp>
      <p:sp>
        <p:nvSpPr>
          <p:cNvPr id="5" name="Slide Number Placeholder 4"/>
          <p:cNvSpPr>
            <a:spLocks noGrp="1"/>
          </p:cNvSpPr>
          <p:nvPr>
            <p:ph type="sldNum" sz="quarter" idx="12"/>
          </p:nvPr>
        </p:nvSpPr>
        <p:spPr>
          <a:xfrm>
            <a:off x="9733026" y="457200"/>
            <a:ext cx="740664" cy="274320"/>
          </a:xfrm>
          <a:prstGeom prst="rect">
            <a:avLst/>
          </a:prstGeom>
        </p:spPr>
        <p:txBody>
          <a:bodyPr vert="horz" lIns="91440" tIns="45720" rIns="91440" bIns="45720" rtlCol="0" anchor="ctr">
            <a:noAutofit/>
          </a:bodyPr>
          <a:lstStyle>
            <a:defPPr>
              <a:defRPr lang="en-US"/>
            </a:defPPr>
            <a:lvl1pPr marL="0" algn="ctr" defTabSz="457200" rtl="0" eaLnBrk="1" latinLnBrk="0" hangingPunct="1">
              <a:defRPr sz="900" kern="1200">
                <a:solidFill>
                  <a:schemeClr val="accent6"/>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AEC10A0C-BB77-FD4A-8FA4-D4334D01E3A4}" type="slidenum">
              <a:rPr lang="en-US">
                <a:solidFill>
                  <a:srgbClr val="159839"/>
                </a:solidFill>
              </a:rPr>
              <a:pPr>
                <a:defRPr/>
              </a:pPr>
              <a:t>21</a:t>
            </a:fld>
            <a:endParaRPr lang="en-US">
              <a:solidFill>
                <a:srgbClr val="159839"/>
              </a:solidFill>
            </a:endParaRPr>
          </a:p>
        </p:txBody>
      </p:sp>
    </p:spTree>
    <p:extLst>
      <p:ext uri="{BB962C8B-B14F-4D97-AF65-F5344CB8AC3E}">
        <p14:creationId xmlns:p14="http://schemas.microsoft.com/office/powerpoint/2010/main" val="28906838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76250" y="1270129"/>
            <a:ext cx="97345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1271" y="6219825"/>
            <a:ext cx="1160412" cy="523875"/>
          </a:xfrm>
          <a:prstGeom prst="rect">
            <a:avLst/>
          </a:prstGeom>
        </p:spPr>
      </p:pic>
      <p:sp>
        <p:nvSpPr>
          <p:cNvPr id="2" name="TextBox 1"/>
          <p:cNvSpPr txBox="1"/>
          <p:nvPr/>
        </p:nvSpPr>
        <p:spPr>
          <a:xfrm>
            <a:off x="259080" y="192911"/>
            <a:ext cx="10181158" cy="1077218"/>
          </a:xfrm>
          <a:prstGeom prst="rect">
            <a:avLst/>
          </a:prstGeom>
          <a:noFill/>
        </p:spPr>
        <p:txBody>
          <a:bodyPr wrap="square" rtlCol="0">
            <a:spAutoFit/>
          </a:bodyPr>
          <a:lstStyle/>
          <a:p>
            <a:pPr algn="ctr"/>
            <a:r>
              <a:rPr lang="en-US" sz="3200" b="1">
                <a:latin typeface="+mj-lt"/>
              </a:rPr>
              <a:t>Descriptions of Strategic Plan</a:t>
            </a:r>
          </a:p>
          <a:p>
            <a:pPr algn="ctr"/>
            <a:r>
              <a:rPr lang="en-US" sz="3200" b="1">
                <a:latin typeface="+mj-lt"/>
              </a:rPr>
              <a:t>Breakout Categories</a:t>
            </a:r>
          </a:p>
        </p:txBody>
      </p:sp>
      <p:sp>
        <p:nvSpPr>
          <p:cNvPr id="5" name="TextBox 4"/>
          <p:cNvSpPr txBox="1"/>
          <p:nvPr/>
        </p:nvSpPr>
        <p:spPr>
          <a:xfrm>
            <a:off x="476250" y="2027240"/>
            <a:ext cx="10677525" cy="3785652"/>
          </a:xfrm>
          <a:prstGeom prst="rect">
            <a:avLst/>
          </a:prstGeom>
          <a:noFill/>
        </p:spPr>
        <p:txBody>
          <a:bodyPr wrap="square" rtlCol="0">
            <a:spAutoFit/>
          </a:bodyPr>
          <a:lstStyle/>
          <a:p>
            <a:pPr marL="400050" indent="-400050">
              <a:buFont typeface="+mj-lt"/>
              <a:buAutoNum type="arabicPeriod"/>
            </a:pPr>
            <a:r>
              <a:rPr lang="en-US" sz="2400" b="1">
                <a:solidFill>
                  <a:schemeClr val="accent2"/>
                </a:solidFill>
                <a:latin typeface="Calibri" panose="020F0502020204030204" pitchFamily="34" charset="0"/>
                <a:cs typeface="Calibri" panose="020F0502020204030204" pitchFamily="34" charset="0"/>
              </a:rPr>
              <a:t>Priorities:</a:t>
            </a:r>
            <a:r>
              <a:rPr lang="en-US" sz="2400" b="1">
                <a:latin typeface="Calibri" panose="020F0502020204030204" pitchFamily="34" charset="0"/>
                <a:cs typeface="Calibri" panose="020F0502020204030204" pitchFamily="34" charset="0"/>
              </a:rPr>
              <a:t> </a:t>
            </a:r>
            <a:r>
              <a:rPr lang="en-US" sz="2400">
                <a:latin typeface="Calibri" panose="020F0502020204030204" pitchFamily="34" charset="0"/>
                <a:cs typeface="Calibri" panose="020F0502020204030204" pitchFamily="34" charset="0"/>
              </a:rPr>
              <a:t>FY24 funding </a:t>
            </a:r>
            <a:r>
              <a:rPr lang="en-US" sz="2400" u="sng">
                <a:latin typeface="Calibri" panose="020F0502020204030204" pitchFamily="34" charset="0"/>
                <a:cs typeface="Calibri" panose="020F0502020204030204" pitchFamily="34" charset="0"/>
              </a:rPr>
              <a:t>priorities</a:t>
            </a:r>
            <a:r>
              <a:rPr lang="en-US" sz="2400">
                <a:latin typeface="Calibri" panose="020F0502020204030204" pitchFamily="34" charset="0"/>
                <a:cs typeface="Calibri" panose="020F0502020204030204" pitchFamily="34" charset="0"/>
              </a:rPr>
              <a:t> from the school’s strategic plan, ranked by the order of importance. </a:t>
            </a:r>
          </a:p>
          <a:p>
            <a:pPr marL="400050" indent="-400050">
              <a:buFont typeface="+mj-lt"/>
              <a:buAutoNum type="arabicPeriod"/>
            </a:pPr>
            <a:endParaRPr lang="en-US" sz="2400">
              <a:latin typeface="Calibri" panose="020F0502020204030204" pitchFamily="34" charset="0"/>
              <a:cs typeface="Calibri" panose="020F0502020204030204" pitchFamily="34" charset="0"/>
            </a:endParaRPr>
          </a:p>
          <a:p>
            <a:pPr marL="400050" indent="-400050">
              <a:buFont typeface="+mj-lt"/>
              <a:buAutoNum type="arabicPeriod"/>
            </a:pPr>
            <a:r>
              <a:rPr lang="en-US" sz="2400" b="1">
                <a:solidFill>
                  <a:schemeClr val="accent2"/>
                </a:solidFill>
                <a:latin typeface="Calibri" panose="020F0502020204030204" pitchFamily="34" charset="0"/>
                <a:cs typeface="Calibri" panose="020F0502020204030204" pitchFamily="34" charset="0"/>
              </a:rPr>
              <a:t>APS Five Focus Area:</a:t>
            </a:r>
            <a:r>
              <a:rPr lang="en-US" sz="2400" b="1">
                <a:latin typeface="Calibri" panose="020F0502020204030204" pitchFamily="34" charset="0"/>
                <a:cs typeface="Calibri" panose="020F0502020204030204" pitchFamily="34" charset="0"/>
              </a:rPr>
              <a:t> </a:t>
            </a:r>
            <a:r>
              <a:rPr lang="en-US" sz="2400">
                <a:latin typeface="Calibri" panose="020F0502020204030204" pitchFamily="34" charset="0"/>
                <a:cs typeface="Calibri" panose="020F0502020204030204" pitchFamily="34" charset="0"/>
              </a:rPr>
              <a:t>What part of the APS Five is the priority aligned to?</a:t>
            </a:r>
          </a:p>
          <a:p>
            <a:pPr marL="400050" indent="-400050">
              <a:buFont typeface="+mj-lt"/>
              <a:buAutoNum type="arabicPeriod"/>
            </a:pPr>
            <a:endParaRPr lang="en-US" sz="2400" b="1">
              <a:latin typeface="Calibri" panose="020F0502020204030204" pitchFamily="34" charset="0"/>
              <a:cs typeface="Calibri" panose="020F0502020204030204" pitchFamily="34" charset="0"/>
            </a:endParaRPr>
          </a:p>
          <a:p>
            <a:pPr marL="400050" indent="-400050">
              <a:buFont typeface="+mj-lt"/>
              <a:buAutoNum type="arabicPeriod"/>
            </a:pPr>
            <a:r>
              <a:rPr lang="en-US" sz="2400" b="1">
                <a:solidFill>
                  <a:schemeClr val="accent2"/>
                </a:solidFill>
                <a:latin typeface="Calibri" panose="020F0502020204030204" pitchFamily="34" charset="0"/>
                <a:cs typeface="Calibri" panose="020F0502020204030204" pitchFamily="34" charset="0"/>
              </a:rPr>
              <a:t>Strategies:</a:t>
            </a:r>
            <a:r>
              <a:rPr lang="en-US" sz="2400" b="1">
                <a:latin typeface="Calibri" panose="020F0502020204030204" pitchFamily="34" charset="0"/>
                <a:cs typeface="Calibri" panose="020F0502020204030204" pitchFamily="34" charset="0"/>
              </a:rPr>
              <a:t> </a:t>
            </a:r>
            <a:r>
              <a:rPr lang="en-US" sz="2400">
                <a:latin typeface="Calibri" panose="020F0502020204030204" pitchFamily="34" charset="0"/>
                <a:cs typeface="Calibri" panose="020F0502020204030204" pitchFamily="34" charset="0"/>
              </a:rPr>
              <a:t>Lays out specific objectives for schools improvement.</a:t>
            </a:r>
          </a:p>
          <a:p>
            <a:pPr marL="400050" indent="-400050">
              <a:buFont typeface="+mj-lt"/>
              <a:buAutoNum type="arabicPeriod"/>
            </a:pPr>
            <a:endParaRPr lang="en-US" sz="2400" b="1">
              <a:latin typeface="Calibri" panose="020F0502020204030204" pitchFamily="34" charset="0"/>
              <a:cs typeface="Calibri" panose="020F0502020204030204" pitchFamily="34" charset="0"/>
            </a:endParaRPr>
          </a:p>
          <a:p>
            <a:pPr marL="400050" indent="-400050">
              <a:buFont typeface="+mj-lt"/>
              <a:buAutoNum type="arabicPeriod"/>
            </a:pPr>
            <a:r>
              <a:rPr lang="en-US" sz="2400" b="1">
                <a:solidFill>
                  <a:schemeClr val="accent2"/>
                </a:solidFill>
                <a:latin typeface="Calibri" panose="020F0502020204030204" pitchFamily="34" charset="0"/>
                <a:cs typeface="Calibri" panose="020F0502020204030204" pitchFamily="34" charset="0"/>
              </a:rPr>
              <a:t>Request: </a:t>
            </a:r>
            <a:r>
              <a:rPr lang="en-US" sz="2400">
                <a:latin typeface="Calibri" panose="020F0502020204030204" pitchFamily="34" charset="0"/>
                <a:cs typeface="Calibri" panose="020F0502020204030204" pitchFamily="34" charset="0"/>
              </a:rPr>
              <a:t>“The Ask”  What needs to be funded in order to support the strategy?  </a:t>
            </a:r>
          </a:p>
          <a:p>
            <a:pPr marL="400050" indent="-400050">
              <a:buFont typeface="+mj-lt"/>
              <a:buAutoNum type="arabicPeriod"/>
            </a:pPr>
            <a:endParaRPr lang="en-US" sz="2400">
              <a:latin typeface="Calibri" panose="020F0502020204030204" pitchFamily="34" charset="0"/>
              <a:cs typeface="Calibri" panose="020F0502020204030204" pitchFamily="34" charset="0"/>
            </a:endParaRPr>
          </a:p>
          <a:p>
            <a:pPr marL="400050" indent="-400050">
              <a:buFont typeface="+mj-lt"/>
              <a:buAutoNum type="arabicPeriod"/>
            </a:pPr>
            <a:r>
              <a:rPr lang="en-US" sz="2400" b="1">
                <a:solidFill>
                  <a:schemeClr val="accent2"/>
                </a:solidFill>
                <a:latin typeface="Calibri" panose="020F0502020204030204" pitchFamily="34" charset="0"/>
                <a:cs typeface="Calibri" panose="020F0502020204030204" pitchFamily="34" charset="0"/>
              </a:rPr>
              <a:t>Amount:</a:t>
            </a:r>
            <a:r>
              <a:rPr lang="en-US" sz="2400">
                <a:latin typeface="Calibri" panose="020F0502020204030204" pitchFamily="34" charset="0"/>
                <a:cs typeface="Calibri" panose="020F0502020204030204" pitchFamily="34" charset="0"/>
              </a:rPr>
              <a:t> What is the cost associated with the Request?</a:t>
            </a:r>
          </a:p>
        </p:txBody>
      </p:sp>
      <p:sp>
        <p:nvSpPr>
          <p:cNvPr id="4" name="Slide Number Placeholder 3"/>
          <p:cNvSpPr>
            <a:spLocks noGrp="1"/>
          </p:cNvSpPr>
          <p:nvPr>
            <p:ph type="sldNum" sz="quarter" idx="12"/>
          </p:nvPr>
        </p:nvSpPr>
        <p:spPr/>
        <p:txBody>
          <a:bodyPr/>
          <a:lstStyle/>
          <a:p>
            <a:fld id="{3D6C3DC6-EF6E-8948-BFE6-808D46D584D8}" type="slidenum">
              <a:rPr lang="en-US" smtClean="0"/>
              <a:t>22</a:t>
            </a:fld>
            <a:endParaRPr lang="en-US"/>
          </a:p>
        </p:txBody>
      </p:sp>
    </p:spTree>
    <p:extLst>
      <p:ext uri="{BB962C8B-B14F-4D97-AF65-F5344CB8AC3E}">
        <p14:creationId xmlns:p14="http://schemas.microsoft.com/office/powerpoint/2010/main" val="41193726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2454" y="5522119"/>
            <a:ext cx="870309" cy="392906"/>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389912809"/>
              </p:ext>
            </p:extLst>
          </p:nvPr>
        </p:nvGraphicFramePr>
        <p:xfrm>
          <a:off x="3640678" y="1240623"/>
          <a:ext cx="8094122" cy="5303522"/>
        </p:xfrm>
        <a:graphic>
          <a:graphicData uri="http://schemas.openxmlformats.org/drawingml/2006/table">
            <a:tbl>
              <a:tblPr firstRow="1" bandRow="1">
                <a:tableStyleId>{21E4AEA4-8DFA-4A89-87EB-49C32662AFE0}</a:tableStyleId>
              </a:tblPr>
              <a:tblGrid>
                <a:gridCol w="1583293">
                  <a:extLst>
                    <a:ext uri="{9D8B030D-6E8A-4147-A177-3AD203B41FA5}">
                      <a16:colId xmlns:a16="http://schemas.microsoft.com/office/drawing/2014/main" val="20000"/>
                    </a:ext>
                  </a:extLst>
                </a:gridCol>
                <a:gridCol w="1760933">
                  <a:extLst>
                    <a:ext uri="{9D8B030D-6E8A-4147-A177-3AD203B41FA5}">
                      <a16:colId xmlns:a16="http://schemas.microsoft.com/office/drawing/2014/main" val="20001"/>
                    </a:ext>
                  </a:extLst>
                </a:gridCol>
                <a:gridCol w="1760933">
                  <a:extLst>
                    <a:ext uri="{9D8B030D-6E8A-4147-A177-3AD203B41FA5}">
                      <a16:colId xmlns:a16="http://schemas.microsoft.com/office/drawing/2014/main" val="20002"/>
                    </a:ext>
                  </a:extLst>
                </a:gridCol>
                <a:gridCol w="1621926">
                  <a:extLst>
                    <a:ext uri="{9D8B030D-6E8A-4147-A177-3AD203B41FA5}">
                      <a16:colId xmlns:a16="http://schemas.microsoft.com/office/drawing/2014/main" val="20003"/>
                    </a:ext>
                  </a:extLst>
                </a:gridCol>
                <a:gridCol w="1367037">
                  <a:extLst>
                    <a:ext uri="{9D8B030D-6E8A-4147-A177-3AD203B41FA5}">
                      <a16:colId xmlns:a16="http://schemas.microsoft.com/office/drawing/2014/main" val="20005"/>
                    </a:ext>
                  </a:extLst>
                </a:gridCol>
              </a:tblGrid>
              <a:tr h="623751">
                <a:tc>
                  <a:txBody>
                    <a:bodyPr/>
                    <a:lstStyle/>
                    <a:p>
                      <a:pPr algn="ctr"/>
                      <a:r>
                        <a:rPr lang="en-US" sz="1400" dirty="0"/>
                        <a:t>Priorities</a:t>
                      </a:r>
                      <a:endParaRPr lang="en-US" sz="1400" dirty="0">
                        <a:latin typeface="Calibri" panose="020F0502020204030204" pitchFamily="34" charset="0"/>
                      </a:endParaRPr>
                    </a:p>
                  </a:txBody>
                  <a:tcPr marL="68580" marR="68580" marT="34290" marB="34290" anchor="ctr"/>
                </a:tc>
                <a:tc>
                  <a:txBody>
                    <a:bodyPr/>
                    <a:lstStyle/>
                    <a:p>
                      <a:pPr algn="ctr"/>
                      <a:r>
                        <a:rPr lang="en-US" sz="1400" dirty="0"/>
                        <a:t>APS FIVE Focus Area</a:t>
                      </a:r>
                      <a:endParaRPr lang="en-US" sz="1400" dirty="0">
                        <a:latin typeface="Calibri" panose="020F0502020204030204" pitchFamily="34" charset="0"/>
                      </a:endParaRPr>
                    </a:p>
                  </a:txBody>
                  <a:tcPr marL="68580" marR="68580" marT="34290" marB="34290" anchor="ctr"/>
                </a:tc>
                <a:tc>
                  <a:txBody>
                    <a:bodyPr/>
                    <a:lstStyle/>
                    <a:p>
                      <a:pPr algn="ctr"/>
                      <a:r>
                        <a:rPr lang="en-US" sz="1400" dirty="0"/>
                        <a:t>Strategies</a:t>
                      </a:r>
                      <a:endParaRPr lang="en-US" sz="1400" dirty="0">
                        <a:latin typeface="Calibri" panose="020F0502020204030204" pitchFamily="34" charset="0"/>
                      </a:endParaRPr>
                    </a:p>
                  </a:txBody>
                  <a:tcPr marL="68580" marR="68580" marT="34290" marB="34290" anchor="ctr"/>
                </a:tc>
                <a:tc>
                  <a:txBody>
                    <a:bodyPr/>
                    <a:lstStyle/>
                    <a:p>
                      <a:pPr marL="0" algn="ctr" defTabSz="685800" rtl="0" eaLnBrk="1" latinLnBrk="0" hangingPunct="1"/>
                      <a:r>
                        <a:rPr lang="en-US" sz="1400" b="1" kern="1200" dirty="0">
                          <a:solidFill>
                            <a:schemeClr val="lt1"/>
                          </a:solidFill>
                        </a:rPr>
                        <a:t>Requests</a:t>
                      </a:r>
                      <a:endParaRPr lang="en-US" sz="1400" b="1" kern="1200" dirty="0">
                        <a:solidFill>
                          <a:schemeClr val="lt1"/>
                        </a:solidFill>
                        <a:latin typeface="Calibri" panose="020F0502020204030204" pitchFamily="34" charset="0"/>
                        <a:ea typeface="+mn-ea"/>
                        <a:cs typeface="+mn-cs"/>
                      </a:endParaRPr>
                    </a:p>
                  </a:txBody>
                  <a:tcPr marL="68580" marR="68580" marT="34290" marB="34290" anchor="ctr"/>
                </a:tc>
                <a:tc>
                  <a:txBody>
                    <a:bodyPr/>
                    <a:lstStyle/>
                    <a:p>
                      <a:pPr algn="ctr"/>
                      <a:r>
                        <a:rPr lang="en-US" sz="1400" dirty="0"/>
                        <a:t>Amount</a:t>
                      </a:r>
                      <a:endParaRPr lang="en-US" sz="1400" dirty="0">
                        <a:latin typeface="Calibri" panose="020F0502020204030204" pitchFamily="34" charset="0"/>
                      </a:endParaRPr>
                    </a:p>
                  </a:txBody>
                  <a:tcPr marL="68580" marR="68580" marT="34290" marB="34290" anchor="ctr"/>
                </a:tc>
                <a:extLst>
                  <a:ext uri="{0D108BD9-81ED-4DB2-BD59-A6C34878D82A}">
                    <a16:rowId xmlns:a16="http://schemas.microsoft.com/office/drawing/2014/main" val="10000"/>
                  </a:ext>
                </a:extLst>
              </a:tr>
              <a:tr h="1427342">
                <a:tc>
                  <a:txBody>
                    <a:bodyPr/>
                    <a:lstStyle/>
                    <a:p>
                      <a:pPr algn="l"/>
                      <a:r>
                        <a:rPr lang="en-US" sz="1100" b="0" dirty="0">
                          <a:solidFill>
                            <a:srgbClr val="FF0000"/>
                          </a:solidFill>
                        </a:rPr>
                        <a:t>Increase</a:t>
                      </a:r>
                      <a:r>
                        <a:rPr lang="en-US" sz="1100" b="0" baseline="0" dirty="0">
                          <a:solidFill>
                            <a:srgbClr val="FF0000"/>
                          </a:solidFill>
                        </a:rPr>
                        <a:t> level of rigor and relevance </a:t>
                      </a:r>
                      <a:r>
                        <a:rPr lang="en-US" sz="1100" b="0" i="1" baseline="0" dirty="0">
                          <a:solidFill>
                            <a:srgbClr val="FF0000"/>
                          </a:solidFill>
                        </a:rPr>
                        <a:t>(example- please remove)</a:t>
                      </a:r>
                      <a:endParaRPr lang="en-US" sz="1100" b="0" i="1" dirty="0">
                        <a:solidFill>
                          <a:srgbClr val="FF0000"/>
                        </a:solidFill>
                      </a:endParaRPr>
                    </a:p>
                  </a:txBody>
                  <a:tcPr marL="68580" marR="68580" marT="34290" marB="34290" anchor="b"/>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100" b="0" kern="1200" dirty="0">
                          <a:solidFill>
                            <a:srgbClr val="FF0000"/>
                          </a:solidFill>
                        </a:rPr>
                        <a:t>Fostering Academic Excellence for All </a:t>
                      </a:r>
                      <a:r>
                        <a:rPr lang="en-US" sz="1100" b="0" i="1" baseline="0" dirty="0">
                          <a:solidFill>
                            <a:srgbClr val="FF0000"/>
                          </a:solidFill>
                        </a:rPr>
                        <a:t>(example- please remove)</a:t>
                      </a:r>
                      <a:endParaRPr lang="en-US" sz="1100" b="0" i="1" kern="1200" dirty="0">
                        <a:solidFill>
                          <a:srgbClr val="FF0000"/>
                        </a:solidFill>
                        <a:latin typeface="+mn-lt"/>
                        <a:ea typeface="+mn-ea"/>
                        <a:cs typeface="+mn-cs"/>
                      </a:endParaRPr>
                    </a:p>
                  </a:txBody>
                  <a:tcPr marL="68580" marR="68580" marT="34290" marB="34290" anchor="b"/>
                </a:tc>
                <a:tc>
                  <a:txBody>
                    <a:bodyPr/>
                    <a:lstStyle/>
                    <a:p>
                      <a:pPr marL="0" algn="l" defTabSz="685800" rtl="0" eaLnBrk="1" latinLnBrk="0" hangingPunct="1"/>
                      <a:r>
                        <a:rPr lang="en-US" sz="1100" b="0" kern="1200" dirty="0">
                          <a:solidFill>
                            <a:srgbClr val="FF0000"/>
                          </a:solidFill>
                        </a:rPr>
                        <a:t>Implementation</a:t>
                      </a:r>
                      <a:r>
                        <a:rPr lang="en-US" sz="1100" b="0" kern="1200" baseline="0" dirty="0">
                          <a:solidFill>
                            <a:srgbClr val="FF0000"/>
                          </a:solidFill>
                        </a:rPr>
                        <a:t> of guided reading training for all staff </a:t>
                      </a:r>
                      <a:r>
                        <a:rPr lang="en-US" sz="1100" b="0" i="1" baseline="0" dirty="0">
                          <a:solidFill>
                            <a:srgbClr val="FF0000"/>
                          </a:solidFill>
                        </a:rPr>
                        <a:t>(example- please remove)</a:t>
                      </a:r>
                      <a:endParaRPr lang="en-US" sz="1100" b="0" i="1" kern="1200" dirty="0">
                        <a:solidFill>
                          <a:srgbClr val="FF0000"/>
                        </a:solidFill>
                        <a:latin typeface="+mn-lt"/>
                        <a:ea typeface="+mn-ea"/>
                        <a:cs typeface="+mn-cs"/>
                      </a:endParaRPr>
                    </a:p>
                  </a:txBody>
                  <a:tcPr marL="68580" marR="68580" marT="34290" marB="34290" anchor="b"/>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100" b="0" kern="1200" dirty="0">
                          <a:solidFill>
                            <a:srgbClr val="FF0000"/>
                          </a:solidFill>
                        </a:rPr>
                        <a:t>Purchase an additional Teacher</a:t>
                      </a:r>
                    </a:p>
                    <a:p>
                      <a:pPr marL="0" marR="0" indent="0" algn="l" defTabSz="685800" rtl="0" eaLnBrk="1" fontAlgn="auto" latinLnBrk="0" hangingPunct="1">
                        <a:lnSpc>
                          <a:spcPct val="100000"/>
                        </a:lnSpc>
                        <a:spcBef>
                          <a:spcPts val="0"/>
                        </a:spcBef>
                        <a:spcAft>
                          <a:spcPts val="0"/>
                        </a:spcAft>
                        <a:buClrTx/>
                        <a:buSzTx/>
                        <a:buFontTx/>
                        <a:buNone/>
                        <a:tabLst/>
                        <a:defRPr/>
                      </a:pPr>
                      <a:endParaRPr lang="en-US" sz="1100" b="0" kern="1200" dirty="0">
                        <a:solidFill>
                          <a:srgbClr val="FF0000"/>
                        </a:solidFill>
                      </a:endParaRPr>
                    </a:p>
                    <a:p>
                      <a:pPr marL="0" marR="0" indent="0" algn="l" defTabSz="685800" rtl="0" eaLnBrk="1" fontAlgn="auto" latinLnBrk="0" hangingPunct="1">
                        <a:lnSpc>
                          <a:spcPct val="100000"/>
                        </a:lnSpc>
                        <a:spcBef>
                          <a:spcPts val="0"/>
                        </a:spcBef>
                        <a:spcAft>
                          <a:spcPts val="0"/>
                        </a:spcAft>
                        <a:buClrTx/>
                        <a:buSzTx/>
                        <a:buFontTx/>
                        <a:buNone/>
                        <a:tabLst/>
                        <a:defRPr/>
                      </a:pPr>
                      <a:r>
                        <a:rPr lang="en-US" sz="1100" b="0" i="1" baseline="0" dirty="0">
                          <a:solidFill>
                            <a:srgbClr val="FF0000"/>
                          </a:solidFill>
                        </a:rPr>
                        <a:t>(example- please remove)</a:t>
                      </a:r>
                      <a:endParaRPr lang="en-US" sz="1100" b="0" i="1" kern="1200" dirty="0">
                        <a:solidFill>
                          <a:srgbClr val="FF0000"/>
                        </a:solidFill>
                        <a:latin typeface="+mn-lt"/>
                        <a:ea typeface="+mn-ea"/>
                        <a:cs typeface="+mn-cs"/>
                      </a:endParaRPr>
                    </a:p>
                  </a:txBody>
                  <a:tcPr marL="68580" marR="68580" marT="34290" marB="34290" anchor="b"/>
                </a:tc>
                <a:tc>
                  <a:txBody>
                    <a:bodyPr/>
                    <a:lstStyle/>
                    <a:p>
                      <a:pPr marL="0" algn="l" defTabSz="685800" rtl="0" eaLnBrk="1" latinLnBrk="0" hangingPunct="1"/>
                      <a:r>
                        <a:rPr lang="en-US" sz="1100" b="0" kern="1200" dirty="0">
                          <a:solidFill>
                            <a:srgbClr val="FF0000"/>
                          </a:solidFill>
                        </a:rPr>
                        <a:t>$84, 134</a:t>
                      </a:r>
                    </a:p>
                    <a:p>
                      <a:pPr marL="0" algn="l" defTabSz="685800" rtl="0" eaLnBrk="1" latinLnBrk="0" hangingPunct="1"/>
                      <a:endParaRPr lang="en-US" sz="1100" b="0" kern="1200" dirty="0">
                        <a:solidFill>
                          <a:srgbClr val="FF0000"/>
                        </a:solidFill>
                      </a:endParaRPr>
                    </a:p>
                    <a:p>
                      <a:pPr marL="0" marR="0" indent="0" algn="l" defTabSz="685800" rtl="0" eaLnBrk="1" fontAlgn="auto" latinLnBrk="0" hangingPunct="1">
                        <a:lnSpc>
                          <a:spcPct val="100000"/>
                        </a:lnSpc>
                        <a:spcBef>
                          <a:spcPts val="0"/>
                        </a:spcBef>
                        <a:spcAft>
                          <a:spcPts val="0"/>
                        </a:spcAft>
                        <a:buClrTx/>
                        <a:buSzTx/>
                        <a:buFontTx/>
                        <a:buNone/>
                        <a:tabLst/>
                        <a:defRPr/>
                      </a:pPr>
                      <a:r>
                        <a:rPr lang="en-US" sz="1100" b="0" i="1" baseline="0" dirty="0">
                          <a:solidFill>
                            <a:srgbClr val="FF0000"/>
                          </a:solidFill>
                        </a:rPr>
                        <a:t>(example- please remove)</a:t>
                      </a:r>
                      <a:endParaRPr lang="en-US" sz="1100" b="0" i="1" kern="1200" dirty="0">
                        <a:solidFill>
                          <a:srgbClr val="FF0000"/>
                        </a:solidFill>
                        <a:latin typeface="+mn-lt"/>
                        <a:ea typeface="+mn-ea"/>
                        <a:cs typeface="+mn-cs"/>
                      </a:endParaRPr>
                    </a:p>
                  </a:txBody>
                  <a:tcPr marL="68580" marR="68580" marT="34290" marB="34290" anchor="b"/>
                </a:tc>
                <a:extLst>
                  <a:ext uri="{0D108BD9-81ED-4DB2-BD59-A6C34878D82A}">
                    <a16:rowId xmlns:a16="http://schemas.microsoft.com/office/drawing/2014/main" val="10001"/>
                  </a:ext>
                </a:extLst>
              </a:tr>
              <a:tr h="361381">
                <a:tc>
                  <a:txBody>
                    <a:bodyPr/>
                    <a:lstStyle/>
                    <a:p>
                      <a:endParaRPr lang="en-US" sz="80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2"/>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3"/>
                  </a:ext>
                </a:extLst>
              </a:tr>
              <a:tr h="361381">
                <a:tc>
                  <a:txBody>
                    <a:bodyPr/>
                    <a:lstStyle/>
                    <a:p>
                      <a:endParaRPr lang="en-US" sz="80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4"/>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5"/>
                  </a:ext>
                </a:extLst>
              </a:tr>
              <a:tr h="361381">
                <a:tc>
                  <a:txBody>
                    <a:bodyPr/>
                    <a:lstStyle/>
                    <a:p>
                      <a:endParaRPr lang="en-US" sz="800" dirty="0"/>
                    </a:p>
                  </a:txBody>
                  <a:tcPr marL="68580" marR="68580" marT="34290" marB="34290" anchor="ctr"/>
                </a:tc>
                <a:tc>
                  <a:txBody>
                    <a:bodyPr/>
                    <a:lstStyle/>
                    <a:p>
                      <a:pPr algn="ctr"/>
                      <a:endParaRPr lang="en-US" sz="800" dirty="0"/>
                    </a:p>
                  </a:txBody>
                  <a:tcPr marL="68580" marR="68580" marT="34290" marB="34290" anchor="ctr"/>
                </a:tc>
                <a:tc>
                  <a:txBody>
                    <a:bodyPr/>
                    <a:lstStyle/>
                    <a:p>
                      <a:pPr algn="ctr"/>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6"/>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7"/>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8"/>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9"/>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10"/>
                  </a:ext>
                </a:extLst>
              </a:tr>
            </a:tbl>
          </a:graphicData>
        </a:graphic>
      </p:graphicFrame>
      <p:sp>
        <p:nvSpPr>
          <p:cNvPr id="2" name="Slide Number Placeholder 1"/>
          <p:cNvSpPr>
            <a:spLocks noGrp="1"/>
          </p:cNvSpPr>
          <p:nvPr>
            <p:ph type="sldNum" sz="quarter" idx="12"/>
          </p:nvPr>
        </p:nvSpPr>
        <p:spPr/>
        <p:txBody>
          <a:bodyPr/>
          <a:lstStyle/>
          <a:p>
            <a:fld id="{3D6C3DC6-EF6E-8948-BFE6-808D46D584D8}" type="slidenum">
              <a:rPr lang="en-US" smtClean="0">
                <a:solidFill>
                  <a:srgbClr val="F5F5F5"/>
                </a:solidFill>
              </a:rPr>
              <a:pPr/>
              <a:t>23</a:t>
            </a:fld>
            <a:endParaRPr lang="en-US">
              <a:solidFill>
                <a:srgbClr val="F5F5F5"/>
              </a:solidFill>
            </a:endParaRPr>
          </a:p>
        </p:txBody>
      </p:sp>
      <p:sp>
        <p:nvSpPr>
          <p:cNvPr id="4" name="Rectangle 3">
            <a:extLst>
              <a:ext uri="{FF2B5EF4-FFF2-40B4-BE49-F238E27FC236}">
                <a16:creationId xmlns:a16="http://schemas.microsoft.com/office/drawing/2014/main" id="{71D74ADF-D065-F4AC-6AFC-5232688AE1B8}"/>
              </a:ext>
            </a:extLst>
          </p:cNvPr>
          <p:cNvSpPr/>
          <p:nvPr/>
        </p:nvSpPr>
        <p:spPr>
          <a:xfrm>
            <a:off x="4262890" y="875782"/>
            <a:ext cx="7085696" cy="1702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black"/>
              </a:solidFill>
            </a:endParaRPr>
          </a:p>
        </p:txBody>
      </p:sp>
      <p:sp>
        <p:nvSpPr>
          <p:cNvPr id="5" name="TextBox 4">
            <a:extLst>
              <a:ext uri="{FF2B5EF4-FFF2-40B4-BE49-F238E27FC236}">
                <a16:creationId xmlns:a16="http://schemas.microsoft.com/office/drawing/2014/main" id="{C92BF239-9DC7-0C8E-F0D1-AA426EF1386E}"/>
              </a:ext>
            </a:extLst>
          </p:cNvPr>
          <p:cNvSpPr txBox="1"/>
          <p:nvPr/>
        </p:nvSpPr>
        <p:spPr>
          <a:xfrm>
            <a:off x="3419476" y="324379"/>
            <a:ext cx="8772524" cy="507831"/>
          </a:xfrm>
          <a:prstGeom prst="rect">
            <a:avLst/>
          </a:prstGeom>
          <a:noFill/>
        </p:spPr>
        <p:txBody>
          <a:bodyPr wrap="square" rtlCol="0">
            <a:spAutoFit/>
          </a:bodyPr>
          <a:lstStyle/>
          <a:p>
            <a:pPr algn="ctr"/>
            <a:r>
              <a:rPr lang="en-US" sz="2700" b="1">
                <a:solidFill>
                  <a:prstClr val="black"/>
                </a:solidFill>
                <a:latin typeface="Century Schoolbook" panose="02040604050505020304"/>
              </a:rPr>
              <a:t>FY24 Strategic Plan Break-out</a:t>
            </a:r>
          </a:p>
        </p:txBody>
      </p:sp>
      <p:sp>
        <p:nvSpPr>
          <p:cNvPr id="6" name="Rectangle 5">
            <a:extLst>
              <a:ext uri="{FF2B5EF4-FFF2-40B4-BE49-F238E27FC236}">
                <a16:creationId xmlns:a16="http://schemas.microsoft.com/office/drawing/2014/main" id="{FEF3F32B-7CFB-5DEE-EA56-0798E6446FF1}"/>
              </a:ext>
            </a:extLst>
          </p:cNvPr>
          <p:cNvSpPr/>
          <p:nvPr/>
        </p:nvSpPr>
        <p:spPr>
          <a:xfrm>
            <a:off x="4089256" y="2057400"/>
            <a:ext cx="7196965" cy="392906"/>
          </a:xfrm>
          <a:prstGeom prst="rect">
            <a:avLst/>
          </a:prstGeom>
          <a:solidFill>
            <a:schemeClr val="accent1">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2">
                    <a:lumMod val="75000"/>
                  </a:schemeClr>
                </a:solidFill>
              </a:rPr>
              <a:t>EXAMPLE</a:t>
            </a:r>
          </a:p>
        </p:txBody>
      </p:sp>
    </p:spTree>
    <p:extLst>
      <p:ext uri="{BB962C8B-B14F-4D97-AF65-F5344CB8AC3E}">
        <p14:creationId xmlns:p14="http://schemas.microsoft.com/office/powerpoint/2010/main" val="29201017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2454" y="5522119"/>
            <a:ext cx="870309" cy="392906"/>
          </a:xfrm>
          <a:prstGeom prst="rect">
            <a:avLst/>
          </a:prstGeom>
        </p:spPr>
      </p:pic>
      <p:graphicFrame>
        <p:nvGraphicFramePr>
          <p:cNvPr id="11" name="Table 10"/>
          <p:cNvGraphicFramePr>
            <a:graphicFrameLocks noGrp="1"/>
          </p:cNvGraphicFramePr>
          <p:nvPr/>
        </p:nvGraphicFramePr>
        <p:xfrm>
          <a:off x="3640678" y="1240623"/>
          <a:ext cx="8094122" cy="5303522"/>
        </p:xfrm>
        <a:graphic>
          <a:graphicData uri="http://schemas.openxmlformats.org/drawingml/2006/table">
            <a:tbl>
              <a:tblPr firstRow="1" bandRow="1">
                <a:tableStyleId>{21E4AEA4-8DFA-4A89-87EB-49C32662AFE0}</a:tableStyleId>
              </a:tblPr>
              <a:tblGrid>
                <a:gridCol w="1583293">
                  <a:extLst>
                    <a:ext uri="{9D8B030D-6E8A-4147-A177-3AD203B41FA5}">
                      <a16:colId xmlns:a16="http://schemas.microsoft.com/office/drawing/2014/main" val="20000"/>
                    </a:ext>
                  </a:extLst>
                </a:gridCol>
                <a:gridCol w="1760933">
                  <a:extLst>
                    <a:ext uri="{9D8B030D-6E8A-4147-A177-3AD203B41FA5}">
                      <a16:colId xmlns:a16="http://schemas.microsoft.com/office/drawing/2014/main" val="20001"/>
                    </a:ext>
                  </a:extLst>
                </a:gridCol>
                <a:gridCol w="1760933">
                  <a:extLst>
                    <a:ext uri="{9D8B030D-6E8A-4147-A177-3AD203B41FA5}">
                      <a16:colId xmlns:a16="http://schemas.microsoft.com/office/drawing/2014/main" val="20002"/>
                    </a:ext>
                  </a:extLst>
                </a:gridCol>
                <a:gridCol w="1621926">
                  <a:extLst>
                    <a:ext uri="{9D8B030D-6E8A-4147-A177-3AD203B41FA5}">
                      <a16:colId xmlns:a16="http://schemas.microsoft.com/office/drawing/2014/main" val="20003"/>
                    </a:ext>
                  </a:extLst>
                </a:gridCol>
                <a:gridCol w="1367037">
                  <a:extLst>
                    <a:ext uri="{9D8B030D-6E8A-4147-A177-3AD203B41FA5}">
                      <a16:colId xmlns:a16="http://schemas.microsoft.com/office/drawing/2014/main" val="20005"/>
                    </a:ext>
                  </a:extLst>
                </a:gridCol>
              </a:tblGrid>
              <a:tr h="623751">
                <a:tc>
                  <a:txBody>
                    <a:bodyPr/>
                    <a:lstStyle/>
                    <a:p>
                      <a:pPr algn="ctr"/>
                      <a:r>
                        <a:rPr lang="en-US" sz="1400" dirty="0"/>
                        <a:t>Priorities</a:t>
                      </a:r>
                      <a:endParaRPr lang="en-US" sz="1400" dirty="0">
                        <a:latin typeface="Calibri" panose="020F0502020204030204" pitchFamily="34" charset="0"/>
                      </a:endParaRPr>
                    </a:p>
                  </a:txBody>
                  <a:tcPr marL="68580" marR="68580" marT="34290" marB="34290" anchor="ctr"/>
                </a:tc>
                <a:tc>
                  <a:txBody>
                    <a:bodyPr/>
                    <a:lstStyle/>
                    <a:p>
                      <a:pPr algn="ctr"/>
                      <a:r>
                        <a:rPr lang="en-US" sz="1400" dirty="0"/>
                        <a:t>APS FIVE Focus Area</a:t>
                      </a:r>
                      <a:endParaRPr lang="en-US" sz="1400" dirty="0">
                        <a:latin typeface="Calibri" panose="020F0502020204030204" pitchFamily="34" charset="0"/>
                      </a:endParaRPr>
                    </a:p>
                  </a:txBody>
                  <a:tcPr marL="68580" marR="68580" marT="34290" marB="34290" anchor="ctr"/>
                </a:tc>
                <a:tc>
                  <a:txBody>
                    <a:bodyPr/>
                    <a:lstStyle/>
                    <a:p>
                      <a:pPr algn="ctr"/>
                      <a:r>
                        <a:rPr lang="en-US" sz="1400" dirty="0"/>
                        <a:t>Strategies</a:t>
                      </a:r>
                      <a:endParaRPr lang="en-US" sz="1400" dirty="0">
                        <a:latin typeface="Calibri" panose="020F0502020204030204" pitchFamily="34" charset="0"/>
                      </a:endParaRPr>
                    </a:p>
                  </a:txBody>
                  <a:tcPr marL="68580" marR="68580" marT="34290" marB="34290" anchor="ctr"/>
                </a:tc>
                <a:tc>
                  <a:txBody>
                    <a:bodyPr/>
                    <a:lstStyle/>
                    <a:p>
                      <a:pPr marL="0" algn="ctr" defTabSz="685800" rtl="0" eaLnBrk="1" latinLnBrk="0" hangingPunct="1"/>
                      <a:r>
                        <a:rPr lang="en-US" sz="1400" b="1" kern="1200" dirty="0">
                          <a:solidFill>
                            <a:schemeClr val="lt1"/>
                          </a:solidFill>
                        </a:rPr>
                        <a:t>Requests</a:t>
                      </a:r>
                      <a:endParaRPr lang="en-US" sz="1400" b="1" kern="1200" dirty="0">
                        <a:solidFill>
                          <a:schemeClr val="lt1"/>
                        </a:solidFill>
                        <a:latin typeface="Calibri" panose="020F0502020204030204" pitchFamily="34" charset="0"/>
                        <a:ea typeface="+mn-ea"/>
                        <a:cs typeface="+mn-cs"/>
                      </a:endParaRPr>
                    </a:p>
                  </a:txBody>
                  <a:tcPr marL="68580" marR="68580" marT="34290" marB="34290" anchor="ctr"/>
                </a:tc>
                <a:tc>
                  <a:txBody>
                    <a:bodyPr/>
                    <a:lstStyle/>
                    <a:p>
                      <a:pPr algn="ctr"/>
                      <a:r>
                        <a:rPr lang="en-US" sz="1400" dirty="0"/>
                        <a:t>Amount</a:t>
                      </a:r>
                      <a:endParaRPr lang="en-US" sz="1400" dirty="0">
                        <a:latin typeface="Calibri" panose="020F0502020204030204" pitchFamily="34" charset="0"/>
                      </a:endParaRPr>
                    </a:p>
                  </a:txBody>
                  <a:tcPr marL="68580" marR="68580" marT="34290" marB="34290" anchor="ctr"/>
                </a:tc>
                <a:extLst>
                  <a:ext uri="{0D108BD9-81ED-4DB2-BD59-A6C34878D82A}">
                    <a16:rowId xmlns:a16="http://schemas.microsoft.com/office/drawing/2014/main" val="10000"/>
                  </a:ext>
                </a:extLst>
              </a:tr>
              <a:tr h="1427342">
                <a:tc>
                  <a:txBody>
                    <a:bodyPr/>
                    <a:lstStyle/>
                    <a:p>
                      <a:pPr algn="l"/>
                      <a:r>
                        <a:rPr lang="en-US" sz="1100" b="0" dirty="0">
                          <a:solidFill>
                            <a:srgbClr val="FF0000"/>
                          </a:solidFill>
                        </a:rPr>
                        <a:t>Increase</a:t>
                      </a:r>
                      <a:r>
                        <a:rPr lang="en-US" sz="1100" b="0" baseline="0" dirty="0">
                          <a:solidFill>
                            <a:srgbClr val="FF0000"/>
                          </a:solidFill>
                        </a:rPr>
                        <a:t> level of rigor and relevance </a:t>
                      </a:r>
                      <a:r>
                        <a:rPr lang="en-US" sz="1100" b="0" i="1" baseline="0" dirty="0">
                          <a:solidFill>
                            <a:srgbClr val="FF0000"/>
                          </a:solidFill>
                        </a:rPr>
                        <a:t>(example- please remove)</a:t>
                      </a:r>
                      <a:endParaRPr lang="en-US" sz="1100" b="0" i="1" dirty="0">
                        <a:solidFill>
                          <a:srgbClr val="FF0000"/>
                        </a:solidFill>
                      </a:endParaRPr>
                    </a:p>
                  </a:txBody>
                  <a:tcPr marL="68580" marR="68580" marT="34290" marB="34290" anchor="b"/>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100" b="0" kern="1200" dirty="0">
                          <a:solidFill>
                            <a:srgbClr val="FF0000"/>
                          </a:solidFill>
                        </a:rPr>
                        <a:t>Fostering Academic Excellence for All </a:t>
                      </a:r>
                      <a:r>
                        <a:rPr lang="en-US" sz="1100" b="0" i="1" baseline="0" dirty="0">
                          <a:solidFill>
                            <a:srgbClr val="FF0000"/>
                          </a:solidFill>
                        </a:rPr>
                        <a:t>(example- please remove)</a:t>
                      </a:r>
                      <a:endParaRPr lang="en-US" sz="1100" b="0" i="1" kern="1200" dirty="0">
                        <a:solidFill>
                          <a:srgbClr val="FF0000"/>
                        </a:solidFill>
                        <a:latin typeface="+mn-lt"/>
                        <a:ea typeface="+mn-ea"/>
                        <a:cs typeface="+mn-cs"/>
                      </a:endParaRPr>
                    </a:p>
                  </a:txBody>
                  <a:tcPr marL="68580" marR="68580" marT="34290" marB="34290" anchor="b"/>
                </a:tc>
                <a:tc>
                  <a:txBody>
                    <a:bodyPr/>
                    <a:lstStyle/>
                    <a:p>
                      <a:pPr marL="0" algn="l" defTabSz="685800" rtl="0" eaLnBrk="1" latinLnBrk="0" hangingPunct="1"/>
                      <a:r>
                        <a:rPr lang="en-US" sz="1100" b="0" kern="1200" dirty="0">
                          <a:solidFill>
                            <a:srgbClr val="FF0000"/>
                          </a:solidFill>
                        </a:rPr>
                        <a:t>Implementation</a:t>
                      </a:r>
                      <a:r>
                        <a:rPr lang="en-US" sz="1100" b="0" kern="1200" baseline="0" dirty="0">
                          <a:solidFill>
                            <a:srgbClr val="FF0000"/>
                          </a:solidFill>
                        </a:rPr>
                        <a:t> of guided reading training for all staff </a:t>
                      </a:r>
                      <a:r>
                        <a:rPr lang="en-US" sz="1100" b="0" i="1" baseline="0" dirty="0">
                          <a:solidFill>
                            <a:srgbClr val="FF0000"/>
                          </a:solidFill>
                        </a:rPr>
                        <a:t>(example- please remove)</a:t>
                      </a:r>
                      <a:endParaRPr lang="en-US" sz="1100" b="0" i="1" kern="1200" dirty="0">
                        <a:solidFill>
                          <a:srgbClr val="FF0000"/>
                        </a:solidFill>
                        <a:latin typeface="+mn-lt"/>
                        <a:ea typeface="+mn-ea"/>
                        <a:cs typeface="+mn-cs"/>
                      </a:endParaRPr>
                    </a:p>
                  </a:txBody>
                  <a:tcPr marL="68580" marR="68580" marT="34290" marB="34290" anchor="b"/>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100" b="0" kern="1200" dirty="0">
                          <a:solidFill>
                            <a:srgbClr val="FF0000"/>
                          </a:solidFill>
                        </a:rPr>
                        <a:t>Purchase an additional Teacher</a:t>
                      </a:r>
                    </a:p>
                    <a:p>
                      <a:pPr marL="0" marR="0" indent="0" algn="l" defTabSz="685800" rtl="0" eaLnBrk="1" fontAlgn="auto" latinLnBrk="0" hangingPunct="1">
                        <a:lnSpc>
                          <a:spcPct val="100000"/>
                        </a:lnSpc>
                        <a:spcBef>
                          <a:spcPts val="0"/>
                        </a:spcBef>
                        <a:spcAft>
                          <a:spcPts val="0"/>
                        </a:spcAft>
                        <a:buClrTx/>
                        <a:buSzTx/>
                        <a:buFontTx/>
                        <a:buNone/>
                        <a:tabLst/>
                        <a:defRPr/>
                      </a:pPr>
                      <a:endParaRPr lang="en-US" sz="1100" b="0" kern="1200" dirty="0">
                        <a:solidFill>
                          <a:srgbClr val="FF0000"/>
                        </a:solidFill>
                      </a:endParaRPr>
                    </a:p>
                    <a:p>
                      <a:pPr marL="0" marR="0" indent="0" algn="l" defTabSz="685800" rtl="0" eaLnBrk="1" fontAlgn="auto" latinLnBrk="0" hangingPunct="1">
                        <a:lnSpc>
                          <a:spcPct val="100000"/>
                        </a:lnSpc>
                        <a:spcBef>
                          <a:spcPts val="0"/>
                        </a:spcBef>
                        <a:spcAft>
                          <a:spcPts val="0"/>
                        </a:spcAft>
                        <a:buClrTx/>
                        <a:buSzTx/>
                        <a:buFontTx/>
                        <a:buNone/>
                        <a:tabLst/>
                        <a:defRPr/>
                      </a:pPr>
                      <a:r>
                        <a:rPr lang="en-US" sz="1100" b="0" i="1" baseline="0" dirty="0">
                          <a:solidFill>
                            <a:srgbClr val="FF0000"/>
                          </a:solidFill>
                        </a:rPr>
                        <a:t>(example- please remove)</a:t>
                      </a:r>
                      <a:endParaRPr lang="en-US" sz="1100" b="0" i="1" kern="1200" dirty="0">
                        <a:solidFill>
                          <a:srgbClr val="FF0000"/>
                        </a:solidFill>
                        <a:latin typeface="+mn-lt"/>
                        <a:ea typeface="+mn-ea"/>
                        <a:cs typeface="+mn-cs"/>
                      </a:endParaRPr>
                    </a:p>
                  </a:txBody>
                  <a:tcPr marL="68580" marR="68580" marT="34290" marB="34290" anchor="b"/>
                </a:tc>
                <a:tc>
                  <a:txBody>
                    <a:bodyPr/>
                    <a:lstStyle/>
                    <a:p>
                      <a:pPr marL="0" algn="l" defTabSz="685800" rtl="0" eaLnBrk="1" latinLnBrk="0" hangingPunct="1"/>
                      <a:r>
                        <a:rPr lang="en-US" sz="1100" b="0" kern="1200" dirty="0">
                          <a:solidFill>
                            <a:srgbClr val="FF0000"/>
                          </a:solidFill>
                        </a:rPr>
                        <a:t>$84, 134</a:t>
                      </a:r>
                    </a:p>
                    <a:p>
                      <a:pPr marL="0" algn="l" defTabSz="685800" rtl="0" eaLnBrk="1" latinLnBrk="0" hangingPunct="1"/>
                      <a:endParaRPr lang="en-US" sz="1100" b="0" kern="1200" dirty="0">
                        <a:solidFill>
                          <a:srgbClr val="FF0000"/>
                        </a:solidFill>
                      </a:endParaRPr>
                    </a:p>
                    <a:p>
                      <a:pPr marL="0" marR="0" indent="0" algn="l" defTabSz="685800" rtl="0" eaLnBrk="1" fontAlgn="auto" latinLnBrk="0" hangingPunct="1">
                        <a:lnSpc>
                          <a:spcPct val="100000"/>
                        </a:lnSpc>
                        <a:spcBef>
                          <a:spcPts val="0"/>
                        </a:spcBef>
                        <a:spcAft>
                          <a:spcPts val="0"/>
                        </a:spcAft>
                        <a:buClrTx/>
                        <a:buSzTx/>
                        <a:buFontTx/>
                        <a:buNone/>
                        <a:tabLst/>
                        <a:defRPr/>
                      </a:pPr>
                      <a:r>
                        <a:rPr lang="en-US" sz="1100" b="0" i="1" baseline="0" dirty="0">
                          <a:solidFill>
                            <a:srgbClr val="FF0000"/>
                          </a:solidFill>
                        </a:rPr>
                        <a:t>(example- please remove)</a:t>
                      </a:r>
                      <a:endParaRPr lang="en-US" sz="1100" b="0" i="1" kern="1200" dirty="0">
                        <a:solidFill>
                          <a:srgbClr val="FF0000"/>
                        </a:solidFill>
                        <a:latin typeface="+mn-lt"/>
                        <a:ea typeface="+mn-ea"/>
                        <a:cs typeface="+mn-cs"/>
                      </a:endParaRPr>
                    </a:p>
                  </a:txBody>
                  <a:tcPr marL="68580" marR="68580" marT="34290" marB="34290" anchor="b"/>
                </a:tc>
                <a:extLst>
                  <a:ext uri="{0D108BD9-81ED-4DB2-BD59-A6C34878D82A}">
                    <a16:rowId xmlns:a16="http://schemas.microsoft.com/office/drawing/2014/main" val="10001"/>
                  </a:ext>
                </a:extLst>
              </a:tr>
              <a:tr h="361381">
                <a:tc>
                  <a:txBody>
                    <a:bodyPr/>
                    <a:lstStyle/>
                    <a:p>
                      <a:endParaRPr lang="en-US" sz="80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2"/>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3"/>
                  </a:ext>
                </a:extLst>
              </a:tr>
              <a:tr h="361381">
                <a:tc>
                  <a:txBody>
                    <a:bodyPr/>
                    <a:lstStyle/>
                    <a:p>
                      <a:endParaRPr lang="en-US" sz="80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4"/>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5"/>
                  </a:ext>
                </a:extLst>
              </a:tr>
              <a:tr h="361381">
                <a:tc>
                  <a:txBody>
                    <a:bodyPr/>
                    <a:lstStyle/>
                    <a:p>
                      <a:endParaRPr lang="en-US" sz="800" dirty="0"/>
                    </a:p>
                  </a:txBody>
                  <a:tcPr marL="68580" marR="68580" marT="34290" marB="34290" anchor="ctr"/>
                </a:tc>
                <a:tc>
                  <a:txBody>
                    <a:bodyPr/>
                    <a:lstStyle/>
                    <a:p>
                      <a:pPr algn="ctr"/>
                      <a:endParaRPr lang="en-US" sz="800" dirty="0"/>
                    </a:p>
                  </a:txBody>
                  <a:tcPr marL="68580" marR="68580" marT="34290" marB="34290" anchor="ctr"/>
                </a:tc>
                <a:tc>
                  <a:txBody>
                    <a:bodyPr/>
                    <a:lstStyle/>
                    <a:p>
                      <a:pPr algn="ctr"/>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6"/>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7"/>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8"/>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9"/>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10"/>
                  </a:ext>
                </a:extLst>
              </a:tr>
            </a:tbl>
          </a:graphicData>
        </a:graphic>
      </p:graphicFrame>
      <p:sp>
        <p:nvSpPr>
          <p:cNvPr id="2" name="Slide Number Placeholder 1"/>
          <p:cNvSpPr>
            <a:spLocks noGrp="1"/>
          </p:cNvSpPr>
          <p:nvPr>
            <p:ph type="sldNum" sz="quarter" idx="12"/>
          </p:nvPr>
        </p:nvSpPr>
        <p:spPr/>
        <p:txBody>
          <a:bodyPr/>
          <a:lstStyle/>
          <a:p>
            <a:fld id="{3D6C3DC6-EF6E-8948-BFE6-808D46D584D8}" type="slidenum">
              <a:rPr lang="en-US" smtClean="0">
                <a:solidFill>
                  <a:srgbClr val="F5F5F5"/>
                </a:solidFill>
              </a:rPr>
              <a:pPr/>
              <a:t>24</a:t>
            </a:fld>
            <a:endParaRPr lang="en-US">
              <a:solidFill>
                <a:srgbClr val="F5F5F5"/>
              </a:solidFill>
            </a:endParaRPr>
          </a:p>
        </p:txBody>
      </p:sp>
      <p:sp>
        <p:nvSpPr>
          <p:cNvPr id="4" name="Rectangle 3">
            <a:extLst>
              <a:ext uri="{FF2B5EF4-FFF2-40B4-BE49-F238E27FC236}">
                <a16:creationId xmlns:a16="http://schemas.microsoft.com/office/drawing/2014/main" id="{71D74ADF-D065-F4AC-6AFC-5232688AE1B8}"/>
              </a:ext>
            </a:extLst>
          </p:cNvPr>
          <p:cNvSpPr/>
          <p:nvPr/>
        </p:nvSpPr>
        <p:spPr>
          <a:xfrm>
            <a:off x="4262890" y="875782"/>
            <a:ext cx="7085696" cy="1702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black"/>
              </a:solidFill>
            </a:endParaRPr>
          </a:p>
        </p:txBody>
      </p:sp>
      <p:sp>
        <p:nvSpPr>
          <p:cNvPr id="5" name="TextBox 4">
            <a:extLst>
              <a:ext uri="{FF2B5EF4-FFF2-40B4-BE49-F238E27FC236}">
                <a16:creationId xmlns:a16="http://schemas.microsoft.com/office/drawing/2014/main" id="{C92BF239-9DC7-0C8E-F0D1-AA426EF1386E}"/>
              </a:ext>
            </a:extLst>
          </p:cNvPr>
          <p:cNvSpPr txBox="1"/>
          <p:nvPr/>
        </p:nvSpPr>
        <p:spPr>
          <a:xfrm>
            <a:off x="3419476" y="324379"/>
            <a:ext cx="8772524" cy="507831"/>
          </a:xfrm>
          <a:prstGeom prst="rect">
            <a:avLst/>
          </a:prstGeom>
          <a:noFill/>
        </p:spPr>
        <p:txBody>
          <a:bodyPr wrap="square" rtlCol="0">
            <a:spAutoFit/>
          </a:bodyPr>
          <a:lstStyle/>
          <a:p>
            <a:pPr algn="ctr"/>
            <a:r>
              <a:rPr lang="en-US" sz="2700" b="1">
                <a:solidFill>
                  <a:prstClr val="black"/>
                </a:solidFill>
                <a:latin typeface="Century Schoolbook" panose="02040604050505020304"/>
              </a:rPr>
              <a:t>FY24 Strategic Plan Break-out</a:t>
            </a:r>
          </a:p>
        </p:txBody>
      </p:sp>
      <p:sp>
        <p:nvSpPr>
          <p:cNvPr id="6" name="Rectangle 5">
            <a:extLst>
              <a:ext uri="{FF2B5EF4-FFF2-40B4-BE49-F238E27FC236}">
                <a16:creationId xmlns:a16="http://schemas.microsoft.com/office/drawing/2014/main" id="{FEF3F32B-7CFB-5DEE-EA56-0798E6446FF1}"/>
              </a:ext>
            </a:extLst>
          </p:cNvPr>
          <p:cNvSpPr/>
          <p:nvPr/>
        </p:nvSpPr>
        <p:spPr>
          <a:xfrm>
            <a:off x="4089256" y="2057400"/>
            <a:ext cx="7196965" cy="392906"/>
          </a:xfrm>
          <a:prstGeom prst="rect">
            <a:avLst/>
          </a:prstGeom>
          <a:solidFill>
            <a:schemeClr val="accent1">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2">
                    <a:lumMod val="75000"/>
                  </a:schemeClr>
                </a:solidFill>
              </a:rPr>
              <a:t>EXAMPLE</a:t>
            </a:r>
          </a:p>
        </p:txBody>
      </p:sp>
    </p:spTree>
    <p:extLst>
      <p:ext uri="{BB962C8B-B14F-4D97-AF65-F5344CB8AC3E}">
        <p14:creationId xmlns:p14="http://schemas.microsoft.com/office/powerpoint/2010/main" val="20307389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2454" y="5522119"/>
            <a:ext cx="870309" cy="392906"/>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1626264582"/>
              </p:ext>
            </p:extLst>
          </p:nvPr>
        </p:nvGraphicFramePr>
        <p:xfrm>
          <a:off x="3640678" y="1240623"/>
          <a:ext cx="8094122" cy="5303522"/>
        </p:xfrm>
        <a:graphic>
          <a:graphicData uri="http://schemas.openxmlformats.org/drawingml/2006/table">
            <a:tbl>
              <a:tblPr firstRow="1" bandRow="1">
                <a:tableStyleId>{93296810-A885-4BE3-A3E7-6D5BEEA58F35}</a:tableStyleId>
              </a:tblPr>
              <a:tblGrid>
                <a:gridCol w="1583293">
                  <a:extLst>
                    <a:ext uri="{9D8B030D-6E8A-4147-A177-3AD203B41FA5}">
                      <a16:colId xmlns:a16="http://schemas.microsoft.com/office/drawing/2014/main" val="20000"/>
                    </a:ext>
                  </a:extLst>
                </a:gridCol>
                <a:gridCol w="1760933">
                  <a:extLst>
                    <a:ext uri="{9D8B030D-6E8A-4147-A177-3AD203B41FA5}">
                      <a16:colId xmlns:a16="http://schemas.microsoft.com/office/drawing/2014/main" val="20001"/>
                    </a:ext>
                  </a:extLst>
                </a:gridCol>
                <a:gridCol w="1760933">
                  <a:extLst>
                    <a:ext uri="{9D8B030D-6E8A-4147-A177-3AD203B41FA5}">
                      <a16:colId xmlns:a16="http://schemas.microsoft.com/office/drawing/2014/main" val="20002"/>
                    </a:ext>
                  </a:extLst>
                </a:gridCol>
                <a:gridCol w="1621926">
                  <a:extLst>
                    <a:ext uri="{9D8B030D-6E8A-4147-A177-3AD203B41FA5}">
                      <a16:colId xmlns:a16="http://schemas.microsoft.com/office/drawing/2014/main" val="20003"/>
                    </a:ext>
                  </a:extLst>
                </a:gridCol>
                <a:gridCol w="1367037">
                  <a:extLst>
                    <a:ext uri="{9D8B030D-6E8A-4147-A177-3AD203B41FA5}">
                      <a16:colId xmlns:a16="http://schemas.microsoft.com/office/drawing/2014/main" val="20005"/>
                    </a:ext>
                  </a:extLst>
                </a:gridCol>
              </a:tblGrid>
              <a:tr h="623751">
                <a:tc>
                  <a:txBody>
                    <a:bodyPr/>
                    <a:lstStyle/>
                    <a:p>
                      <a:pPr algn="ctr"/>
                      <a:r>
                        <a:rPr lang="en-US" sz="1400" dirty="0"/>
                        <a:t>Priorities</a:t>
                      </a:r>
                      <a:endParaRPr lang="en-US" sz="1400" dirty="0">
                        <a:latin typeface="Calibri" panose="020F0502020204030204" pitchFamily="34" charset="0"/>
                      </a:endParaRPr>
                    </a:p>
                  </a:txBody>
                  <a:tcPr marL="68580" marR="68580" marT="34290" marB="34290" anchor="ctr"/>
                </a:tc>
                <a:tc>
                  <a:txBody>
                    <a:bodyPr/>
                    <a:lstStyle/>
                    <a:p>
                      <a:pPr algn="ctr"/>
                      <a:r>
                        <a:rPr lang="en-US" sz="1400" dirty="0"/>
                        <a:t>APS FIVE Focus Area</a:t>
                      </a:r>
                      <a:endParaRPr lang="en-US" sz="1400" dirty="0">
                        <a:latin typeface="Calibri" panose="020F0502020204030204" pitchFamily="34" charset="0"/>
                      </a:endParaRPr>
                    </a:p>
                  </a:txBody>
                  <a:tcPr marL="68580" marR="68580" marT="34290" marB="34290" anchor="ctr"/>
                </a:tc>
                <a:tc>
                  <a:txBody>
                    <a:bodyPr/>
                    <a:lstStyle/>
                    <a:p>
                      <a:pPr algn="ctr"/>
                      <a:r>
                        <a:rPr lang="en-US" sz="1400" dirty="0"/>
                        <a:t>Strategies</a:t>
                      </a:r>
                      <a:endParaRPr lang="en-US" sz="1400" dirty="0">
                        <a:latin typeface="Calibri" panose="020F0502020204030204" pitchFamily="34" charset="0"/>
                      </a:endParaRPr>
                    </a:p>
                  </a:txBody>
                  <a:tcPr marL="68580" marR="68580" marT="34290" marB="34290" anchor="ctr"/>
                </a:tc>
                <a:tc>
                  <a:txBody>
                    <a:bodyPr/>
                    <a:lstStyle/>
                    <a:p>
                      <a:pPr marL="0" algn="ctr" defTabSz="685800" rtl="0" eaLnBrk="1" latinLnBrk="0" hangingPunct="1"/>
                      <a:r>
                        <a:rPr lang="en-US" sz="1400" b="1" kern="1200" dirty="0">
                          <a:solidFill>
                            <a:schemeClr val="lt1"/>
                          </a:solidFill>
                        </a:rPr>
                        <a:t>Requests</a:t>
                      </a:r>
                      <a:endParaRPr lang="en-US" sz="1400" b="1" kern="1200" dirty="0">
                        <a:solidFill>
                          <a:schemeClr val="lt1"/>
                        </a:solidFill>
                        <a:latin typeface="Calibri" panose="020F0502020204030204" pitchFamily="34" charset="0"/>
                        <a:ea typeface="+mn-ea"/>
                        <a:cs typeface="+mn-cs"/>
                      </a:endParaRPr>
                    </a:p>
                  </a:txBody>
                  <a:tcPr marL="68580" marR="68580" marT="34290" marB="34290" anchor="ctr"/>
                </a:tc>
                <a:tc>
                  <a:txBody>
                    <a:bodyPr/>
                    <a:lstStyle/>
                    <a:p>
                      <a:pPr algn="ctr"/>
                      <a:r>
                        <a:rPr lang="en-US" sz="1400" dirty="0"/>
                        <a:t>Amount</a:t>
                      </a:r>
                      <a:endParaRPr lang="en-US" sz="1400" dirty="0">
                        <a:latin typeface="Calibri" panose="020F0502020204030204" pitchFamily="34" charset="0"/>
                      </a:endParaRPr>
                    </a:p>
                  </a:txBody>
                  <a:tcPr marL="68580" marR="68580" marT="34290" marB="34290" anchor="ctr"/>
                </a:tc>
                <a:extLst>
                  <a:ext uri="{0D108BD9-81ED-4DB2-BD59-A6C34878D82A}">
                    <a16:rowId xmlns:a16="http://schemas.microsoft.com/office/drawing/2014/main" val="10000"/>
                  </a:ext>
                </a:extLst>
              </a:tr>
              <a:tr h="1427342">
                <a:tc>
                  <a:txBody>
                    <a:bodyPr/>
                    <a:lstStyle/>
                    <a:p>
                      <a:pPr algn="l"/>
                      <a:r>
                        <a:rPr lang="en-US" sz="1100" b="0" dirty="0">
                          <a:solidFill>
                            <a:srgbClr val="FF0000"/>
                          </a:solidFill>
                        </a:rPr>
                        <a:t>Increase</a:t>
                      </a:r>
                      <a:r>
                        <a:rPr lang="en-US" sz="1100" b="0" baseline="0" dirty="0">
                          <a:solidFill>
                            <a:srgbClr val="FF0000"/>
                          </a:solidFill>
                        </a:rPr>
                        <a:t> level of rigor and relevance (example- please remove)</a:t>
                      </a:r>
                      <a:endParaRPr lang="en-US" sz="1100" b="0" i="1" dirty="0">
                        <a:solidFill>
                          <a:srgbClr val="FF0000"/>
                        </a:solidFill>
                      </a:endParaRPr>
                    </a:p>
                  </a:txBody>
                  <a:tcPr marL="68580" marR="68580" marT="34290" marB="34290" anchor="b"/>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100" b="0" kern="1200" dirty="0">
                          <a:solidFill>
                            <a:srgbClr val="FF0000"/>
                          </a:solidFill>
                        </a:rPr>
                        <a:t>Fostering Academic Excellence for All </a:t>
                      </a:r>
                      <a:r>
                        <a:rPr lang="en-US" sz="1100" b="0" baseline="0" dirty="0">
                          <a:solidFill>
                            <a:srgbClr val="FF0000"/>
                          </a:solidFill>
                        </a:rPr>
                        <a:t>(example- please remove)</a:t>
                      </a:r>
                      <a:endParaRPr lang="en-US" sz="1100" b="0" i="1" kern="1200" dirty="0">
                        <a:solidFill>
                          <a:srgbClr val="FF0000"/>
                        </a:solidFill>
                        <a:latin typeface="+mn-lt"/>
                        <a:ea typeface="+mn-ea"/>
                        <a:cs typeface="+mn-cs"/>
                      </a:endParaRPr>
                    </a:p>
                  </a:txBody>
                  <a:tcPr marL="68580" marR="68580" marT="34290" marB="34290" anchor="b"/>
                </a:tc>
                <a:tc>
                  <a:txBody>
                    <a:bodyPr/>
                    <a:lstStyle/>
                    <a:p>
                      <a:pPr marL="0" algn="l" defTabSz="685800" rtl="0" eaLnBrk="1" latinLnBrk="0" hangingPunct="1"/>
                      <a:r>
                        <a:rPr lang="en-US" sz="1100" b="0" kern="1200" dirty="0">
                          <a:solidFill>
                            <a:srgbClr val="FF0000"/>
                          </a:solidFill>
                        </a:rPr>
                        <a:t>Implementation</a:t>
                      </a:r>
                      <a:r>
                        <a:rPr lang="en-US" sz="1100" b="0" kern="1200" baseline="0" dirty="0">
                          <a:solidFill>
                            <a:srgbClr val="FF0000"/>
                          </a:solidFill>
                        </a:rPr>
                        <a:t> of guided reading training for all staff </a:t>
                      </a:r>
                      <a:r>
                        <a:rPr lang="en-US" sz="1100" b="0" baseline="0" dirty="0">
                          <a:solidFill>
                            <a:srgbClr val="FF0000"/>
                          </a:solidFill>
                        </a:rPr>
                        <a:t>(example- please remove)</a:t>
                      </a:r>
                      <a:endParaRPr lang="en-US" sz="1100" b="0" i="1" kern="1200" dirty="0">
                        <a:solidFill>
                          <a:srgbClr val="FF0000"/>
                        </a:solidFill>
                        <a:latin typeface="+mn-lt"/>
                        <a:ea typeface="+mn-ea"/>
                        <a:cs typeface="+mn-cs"/>
                      </a:endParaRPr>
                    </a:p>
                  </a:txBody>
                  <a:tcPr marL="68580" marR="68580" marT="34290" marB="34290" anchor="b"/>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100" b="0" kern="1200" dirty="0">
                          <a:solidFill>
                            <a:srgbClr val="FF0000"/>
                          </a:solidFill>
                        </a:rPr>
                        <a:t>Purchase an additional Teacher</a:t>
                      </a:r>
                    </a:p>
                    <a:p>
                      <a:pPr marL="0" marR="0" indent="0" algn="l" defTabSz="685800" rtl="0" eaLnBrk="1" fontAlgn="auto" latinLnBrk="0" hangingPunct="1">
                        <a:lnSpc>
                          <a:spcPct val="100000"/>
                        </a:lnSpc>
                        <a:spcBef>
                          <a:spcPts val="0"/>
                        </a:spcBef>
                        <a:spcAft>
                          <a:spcPts val="0"/>
                        </a:spcAft>
                        <a:buClrTx/>
                        <a:buSzTx/>
                        <a:buFontTx/>
                        <a:buNone/>
                        <a:tabLst/>
                        <a:defRPr/>
                      </a:pPr>
                      <a:endParaRPr lang="en-US" sz="1100" b="0" kern="1200" dirty="0">
                        <a:solidFill>
                          <a:srgbClr val="FF0000"/>
                        </a:solidFill>
                      </a:endParaRPr>
                    </a:p>
                    <a:p>
                      <a:pPr marL="0" marR="0" indent="0" algn="l" defTabSz="685800" rtl="0" eaLnBrk="1" fontAlgn="auto" latinLnBrk="0" hangingPunct="1">
                        <a:lnSpc>
                          <a:spcPct val="100000"/>
                        </a:lnSpc>
                        <a:spcBef>
                          <a:spcPts val="0"/>
                        </a:spcBef>
                        <a:spcAft>
                          <a:spcPts val="0"/>
                        </a:spcAft>
                        <a:buClrTx/>
                        <a:buSzTx/>
                        <a:buFontTx/>
                        <a:buNone/>
                        <a:tabLst/>
                        <a:defRPr/>
                      </a:pPr>
                      <a:r>
                        <a:rPr lang="en-US" sz="1100" b="0" baseline="0" dirty="0">
                          <a:solidFill>
                            <a:srgbClr val="FF0000"/>
                          </a:solidFill>
                        </a:rPr>
                        <a:t>(example- please remove)</a:t>
                      </a:r>
                      <a:endParaRPr lang="en-US" sz="1100" b="0" i="1" kern="1200" dirty="0">
                        <a:solidFill>
                          <a:srgbClr val="FF0000"/>
                        </a:solidFill>
                        <a:latin typeface="+mn-lt"/>
                        <a:ea typeface="+mn-ea"/>
                        <a:cs typeface="+mn-cs"/>
                      </a:endParaRPr>
                    </a:p>
                  </a:txBody>
                  <a:tcPr marL="68580" marR="68580" marT="34290" marB="34290" anchor="b"/>
                </a:tc>
                <a:tc>
                  <a:txBody>
                    <a:bodyPr/>
                    <a:lstStyle/>
                    <a:p>
                      <a:pPr marL="0" algn="l" defTabSz="685800" rtl="0" eaLnBrk="1" latinLnBrk="0" hangingPunct="1"/>
                      <a:r>
                        <a:rPr lang="en-US" sz="1100" b="0" kern="1200" dirty="0">
                          <a:solidFill>
                            <a:srgbClr val="FF0000"/>
                          </a:solidFill>
                        </a:rPr>
                        <a:t>$84, 134</a:t>
                      </a:r>
                    </a:p>
                    <a:p>
                      <a:pPr marL="0" algn="l" defTabSz="685800" rtl="0" eaLnBrk="1" latinLnBrk="0" hangingPunct="1"/>
                      <a:endParaRPr lang="en-US" sz="1100" b="0" kern="1200" dirty="0">
                        <a:solidFill>
                          <a:srgbClr val="FF0000"/>
                        </a:solidFill>
                      </a:endParaRPr>
                    </a:p>
                    <a:p>
                      <a:pPr marL="0" marR="0" indent="0" algn="l" defTabSz="685800" rtl="0" eaLnBrk="1" fontAlgn="auto" latinLnBrk="0" hangingPunct="1">
                        <a:lnSpc>
                          <a:spcPct val="100000"/>
                        </a:lnSpc>
                        <a:spcBef>
                          <a:spcPts val="0"/>
                        </a:spcBef>
                        <a:spcAft>
                          <a:spcPts val="0"/>
                        </a:spcAft>
                        <a:buClrTx/>
                        <a:buSzTx/>
                        <a:buFontTx/>
                        <a:buNone/>
                        <a:tabLst/>
                        <a:defRPr/>
                      </a:pPr>
                      <a:r>
                        <a:rPr lang="en-US" sz="1100" b="0" baseline="0" dirty="0">
                          <a:solidFill>
                            <a:srgbClr val="FF0000"/>
                          </a:solidFill>
                        </a:rPr>
                        <a:t>(example- please remove)</a:t>
                      </a:r>
                      <a:endParaRPr lang="en-US" sz="1100" b="0" i="1" kern="1200" dirty="0">
                        <a:solidFill>
                          <a:srgbClr val="FF0000"/>
                        </a:solidFill>
                        <a:latin typeface="+mn-lt"/>
                        <a:ea typeface="+mn-ea"/>
                        <a:cs typeface="+mn-cs"/>
                      </a:endParaRPr>
                    </a:p>
                  </a:txBody>
                  <a:tcPr marL="68580" marR="68580" marT="34290" marB="34290" anchor="b"/>
                </a:tc>
                <a:extLst>
                  <a:ext uri="{0D108BD9-81ED-4DB2-BD59-A6C34878D82A}">
                    <a16:rowId xmlns:a16="http://schemas.microsoft.com/office/drawing/2014/main" val="10001"/>
                  </a:ext>
                </a:extLst>
              </a:tr>
              <a:tr h="361381">
                <a:tc>
                  <a:txBody>
                    <a:bodyPr/>
                    <a:lstStyle/>
                    <a:p>
                      <a:endParaRPr lang="en-US" sz="80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2"/>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3"/>
                  </a:ext>
                </a:extLst>
              </a:tr>
              <a:tr h="361381">
                <a:tc>
                  <a:txBody>
                    <a:bodyPr/>
                    <a:lstStyle/>
                    <a:p>
                      <a:endParaRPr lang="en-US" sz="80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4"/>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5"/>
                  </a:ext>
                </a:extLst>
              </a:tr>
              <a:tr h="361381">
                <a:tc>
                  <a:txBody>
                    <a:bodyPr/>
                    <a:lstStyle/>
                    <a:p>
                      <a:endParaRPr lang="en-US" sz="800" dirty="0"/>
                    </a:p>
                  </a:txBody>
                  <a:tcPr marL="68580" marR="68580" marT="34290" marB="34290" anchor="ctr"/>
                </a:tc>
                <a:tc>
                  <a:txBody>
                    <a:bodyPr/>
                    <a:lstStyle/>
                    <a:p>
                      <a:pPr algn="ctr"/>
                      <a:endParaRPr lang="en-US" sz="800" dirty="0"/>
                    </a:p>
                  </a:txBody>
                  <a:tcPr marL="68580" marR="68580" marT="34290" marB="34290" anchor="ctr"/>
                </a:tc>
                <a:tc>
                  <a:txBody>
                    <a:bodyPr/>
                    <a:lstStyle/>
                    <a:p>
                      <a:pPr algn="ctr"/>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6"/>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7"/>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8"/>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9"/>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10"/>
                  </a:ext>
                </a:extLst>
              </a:tr>
            </a:tbl>
          </a:graphicData>
        </a:graphic>
      </p:graphicFrame>
      <p:sp>
        <p:nvSpPr>
          <p:cNvPr id="2" name="Slide Number Placeholder 1"/>
          <p:cNvSpPr>
            <a:spLocks noGrp="1"/>
          </p:cNvSpPr>
          <p:nvPr>
            <p:ph type="sldNum" sz="quarter" idx="12"/>
          </p:nvPr>
        </p:nvSpPr>
        <p:spPr/>
        <p:txBody>
          <a:bodyPr/>
          <a:lstStyle/>
          <a:p>
            <a:fld id="{3D6C3DC6-EF6E-8948-BFE6-808D46D584D8}" type="slidenum">
              <a:rPr lang="en-US" smtClean="0">
                <a:solidFill>
                  <a:srgbClr val="F5F5F5"/>
                </a:solidFill>
              </a:rPr>
              <a:pPr/>
              <a:t>25</a:t>
            </a:fld>
            <a:endParaRPr lang="en-US">
              <a:solidFill>
                <a:srgbClr val="F5F5F5"/>
              </a:solidFill>
            </a:endParaRPr>
          </a:p>
        </p:txBody>
      </p:sp>
      <p:sp>
        <p:nvSpPr>
          <p:cNvPr id="4" name="Rectangle 3">
            <a:extLst>
              <a:ext uri="{FF2B5EF4-FFF2-40B4-BE49-F238E27FC236}">
                <a16:creationId xmlns:a16="http://schemas.microsoft.com/office/drawing/2014/main" id="{71D74ADF-D065-F4AC-6AFC-5232688AE1B8}"/>
              </a:ext>
            </a:extLst>
          </p:cNvPr>
          <p:cNvSpPr/>
          <p:nvPr/>
        </p:nvSpPr>
        <p:spPr>
          <a:xfrm>
            <a:off x="4262890" y="875782"/>
            <a:ext cx="7085696" cy="1702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black"/>
              </a:solidFill>
            </a:endParaRPr>
          </a:p>
        </p:txBody>
      </p:sp>
      <p:sp>
        <p:nvSpPr>
          <p:cNvPr id="5" name="TextBox 4">
            <a:extLst>
              <a:ext uri="{FF2B5EF4-FFF2-40B4-BE49-F238E27FC236}">
                <a16:creationId xmlns:a16="http://schemas.microsoft.com/office/drawing/2014/main" id="{C92BF239-9DC7-0C8E-F0D1-AA426EF1386E}"/>
              </a:ext>
            </a:extLst>
          </p:cNvPr>
          <p:cNvSpPr txBox="1"/>
          <p:nvPr/>
        </p:nvSpPr>
        <p:spPr>
          <a:xfrm>
            <a:off x="3419476" y="324379"/>
            <a:ext cx="8772524" cy="507831"/>
          </a:xfrm>
          <a:prstGeom prst="rect">
            <a:avLst/>
          </a:prstGeom>
          <a:noFill/>
        </p:spPr>
        <p:txBody>
          <a:bodyPr wrap="square" rtlCol="0">
            <a:spAutoFit/>
          </a:bodyPr>
          <a:lstStyle/>
          <a:p>
            <a:pPr algn="ctr">
              <a:defRPr/>
            </a:pPr>
            <a:r>
              <a:rPr lang="en-US" sz="2700" b="1">
                <a:solidFill>
                  <a:prstClr val="black"/>
                </a:solidFill>
                <a:latin typeface="Century Schoolbook" panose="02040604050505020304"/>
              </a:rPr>
              <a:t>Plan for FY24 </a:t>
            </a:r>
            <a:r>
              <a:rPr lang="en-US" sz="2700" b="1">
                <a:latin typeface="Century Schoolbook" panose="02040604050505020304" pitchFamily="18" charset="0"/>
              </a:rPr>
              <a:t>Leveling Reserve</a:t>
            </a:r>
            <a:endParaRPr lang="en-US" sz="2700" b="1">
              <a:solidFill>
                <a:prstClr val="black"/>
              </a:solidFill>
              <a:latin typeface="Century Schoolbook" panose="02040604050505020304"/>
            </a:endParaRPr>
          </a:p>
        </p:txBody>
      </p:sp>
      <p:sp>
        <p:nvSpPr>
          <p:cNvPr id="6" name="Rectangle 5">
            <a:extLst>
              <a:ext uri="{FF2B5EF4-FFF2-40B4-BE49-F238E27FC236}">
                <a16:creationId xmlns:a16="http://schemas.microsoft.com/office/drawing/2014/main" id="{FEF3F32B-7CFB-5DEE-EA56-0798E6446FF1}"/>
              </a:ext>
            </a:extLst>
          </p:cNvPr>
          <p:cNvSpPr/>
          <p:nvPr/>
        </p:nvSpPr>
        <p:spPr>
          <a:xfrm>
            <a:off x="4089256" y="2057400"/>
            <a:ext cx="7196965" cy="392906"/>
          </a:xfrm>
          <a:prstGeom prst="rect">
            <a:avLst/>
          </a:prstGeom>
          <a:solidFill>
            <a:schemeClr val="accent1">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2">
                    <a:lumMod val="75000"/>
                  </a:schemeClr>
                </a:solidFill>
              </a:rPr>
              <a:t>EXAMPLE</a:t>
            </a:r>
          </a:p>
        </p:txBody>
      </p:sp>
    </p:spTree>
    <p:extLst>
      <p:ext uri="{BB962C8B-B14F-4D97-AF65-F5344CB8AC3E}">
        <p14:creationId xmlns:p14="http://schemas.microsoft.com/office/powerpoint/2010/main" val="27715679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2454" y="5522119"/>
            <a:ext cx="870309" cy="392906"/>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3958417002"/>
              </p:ext>
            </p:extLst>
          </p:nvPr>
        </p:nvGraphicFramePr>
        <p:xfrm>
          <a:off x="3640678" y="1240623"/>
          <a:ext cx="8094122" cy="5303522"/>
        </p:xfrm>
        <a:graphic>
          <a:graphicData uri="http://schemas.openxmlformats.org/drawingml/2006/table">
            <a:tbl>
              <a:tblPr firstRow="1" bandRow="1">
                <a:tableStyleId>{F5AB1C69-6EDB-4FF4-983F-18BD219EF322}</a:tableStyleId>
              </a:tblPr>
              <a:tblGrid>
                <a:gridCol w="1583293">
                  <a:extLst>
                    <a:ext uri="{9D8B030D-6E8A-4147-A177-3AD203B41FA5}">
                      <a16:colId xmlns:a16="http://schemas.microsoft.com/office/drawing/2014/main" val="20000"/>
                    </a:ext>
                  </a:extLst>
                </a:gridCol>
                <a:gridCol w="1760933">
                  <a:extLst>
                    <a:ext uri="{9D8B030D-6E8A-4147-A177-3AD203B41FA5}">
                      <a16:colId xmlns:a16="http://schemas.microsoft.com/office/drawing/2014/main" val="20001"/>
                    </a:ext>
                  </a:extLst>
                </a:gridCol>
                <a:gridCol w="1760933">
                  <a:extLst>
                    <a:ext uri="{9D8B030D-6E8A-4147-A177-3AD203B41FA5}">
                      <a16:colId xmlns:a16="http://schemas.microsoft.com/office/drawing/2014/main" val="20002"/>
                    </a:ext>
                  </a:extLst>
                </a:gridCol>
                <a:gridCol w="1621926">
                  <a:extLst>
                    <a:ext uri="{9D8B030D-6E8A-4147-A177-3AD203B41FA5}">
                      <a16:colId xmlns:a16="http://schemas.microsoft.com/office/drawing/2014/main" val="20003"/>
                    </a:ext>
                  </a:extLst>
                </a:gridCol>
                <a:gridCol w="1367037">
                  <a:extLst>
                    <a:ext uri="{9D8B030D-6E8A-4147-A177-3AD203B41FA5}">
                      <a16:colId xmlns:a16="http://schemas.microsoft.com/office/drawing/2014/main" val="20005"/>
                    </a:ext>
                  </a:extLst>
                </a:gridCol>
              </a:tblGrid>
              <a:tr h="623751">
                <a:tc>
                  <a:txBody>
                    <a:bodyPr/>
                    <a:lstStyle/>
                    <a:p>
                      <a:pPr algn="ctr"/>
                      <a:r>
                        <a:rPr lang="en-US" sz="1400" dirty="0"/>
                        <a:t>Priorities</a:t>
                      </a:r>
                      <a:endParaRPr lang="en-US" sz="1400" dirty="0">
                        <a:latin typeface="Calibri" panose="020F0502020204030204" pitchFamily="34" charset="0"/>
                      </a:endParaRPr>
                    </a:p>
                  </a:txBody>
                  <a:tcPr marL="68580" marR="68580" marT="34290" marB="34290" anchor="ctr"/>
                </a:tc>
                <a:tc>
                  <a:txBody>
                    <a:bodyPr/>
                    <a:lstStyle/>
                    <a:p>
                      <a:pPr algn="ctr"/>
                      <a:r>
                        <a:rPr lang="en-US" sz="1400" dirty="0"/>
                        <a:t>APS FIVE Focus Area</a:t>
                      </a:r>
                      <a:endParaRPr lang="en-US" sz="1400" dirty="0">
                        <a:latin typeface="Calibri" panose="020F0502020204030204" pitchFamily="34" charset="0"/>
                      </a:endParaRPr>
                    </a:p>
                  </a:txBody>
                  <a:tcPr marL="68580" marR="68580" marT="34290" marB="34290" anchor="ctr"/>
                </a:tc>
                <a:tc>
                  <a:txBody>
                    <a:bodyPr/>
                    <a:lstStyle/>
                    <a:p>
                      <a:pPr algn="ctr"/>
                      <a:r>
                        <a:rPr lang="en-US" sz="1400" dirty="0"/>
                        <a:t>Strategies</a:t>
                      </a:r>
                      <a:endParaRPr lang="en-US" sz="1400" dirty="0">
                        <a:latin typeface="Calibri" panose="020F0502020204030204" pitchFamily="34" charset="0"/>
                      </a:endParaRPr>
                    </a:p>
                  </a:txBody>
                  <a:tcPr marL="68580" marR="68580" marT="34290" marB="34290" anchor="ctr"/>
                </a:tc>
                <a:tc>
                  <a:txBody>
                    <a:bodyPr/>
                    <a:lstStyle/>
                    <a:p>
                      <a:pPr marL="0" algn="ctr" defTabSz="685800" rtl="0" eaLnBrk="1" latinLnBrk="0" hangingPunct="1"/>
                      <a:r>
                        <a:rPr lang="en-US" sz="1400" b="1" kern="1200" dirty="0">
                          <a:solidFill>
                            <a:schemeClr val="lt1"/>
                          </a:solidFill>
                        </a:rPr>
                        <a:t>Requests</a:t>
                      </a:r>
                      <a:endParaRPr lang="en-US" sz="1400" b="1" kern="1200" dirty="0">
                        <a:solidFill>
                          <a:schemeClr val="lt1"/>
                        </a:solidFill>
                        <a:latin typeface="Calibri" panose="020F0502020204030204" pitchFamily="34" charset="0"/>
                        <a:ea typeface="+mn-ea"/>
                        <a:cs typeface="+mn-cs"/>
                      </a:endParaRPr>
                    </a:p>
                  </a:txBody>
                  <a:tcPr marL="68580" marR="68580" marT="34290" marB="34290" anchor="ctr"/>
                </a:tc>
                <a:tc>
                  <a:txBody>
                    <a:bodyPr/>
                    <a:lstStyle/>
                    <a:p>
                      <a:pPr algn="ctr"/>
                      <a:r>
                        <a:rPr lang="en-US" sz="1400" dirty="0"/>
                        <a:t>Amount</a:t>
                      </a:r>
                      <a:endParaRPr lang="en-US" sz="1400" dirty="0">
                        <a:latin typeface="Calibri" panose="020F0502020204030204" pitchFamily="34" charset="0"/>
                      </a:endParaRPr>
                    </a:p>
                  </a:txBody>
                  <a:tcPr marL="68580" marR="68580" marT="34290" marB="34290" anchor="ctr"/>
                </a:tc>
                <a:extLst>
                  <a:ext uri="{0D108BD9-81ED-4DB2-BD59-A6C34878D82A}">
                    <a16:rowId xmlns:a16="http://schemas.microsoft.com/office/drawing/2014/main" val="10000"/>
                  </a:ext>
                </a:extLst>
              </a:tr>
              <a:tr h="1427342">
                <a:tc>
                  <a:txBody>
                    <a:bodyPr/>
                    <a:lstStyle/>
                    <a:p>
                      <a:pPr algn="l"/>
                      <a:r>
                        <a:rPr lang="en-US" sz="1100" b="0" dirty="0">
                          <a:solidFill>
                            <a:srgbClr val="FF0000"/>
                          </a:solidFill>
                        </a:rPr>
                        <a:t>Increase</a:t>
                      </a:r>
                      <a:r>
                        <a:rPr lang="en-US" sz="1100" b="0" baseline="0" dirty="0">
                          <a:solidFill>
                            <a:srgbClr val="FF0000"/>
                          </a:solidFill>
                        </a:rPr>
                        <a:t> level of rigor and relevance (example- please remove)</a:t>
                      </a:r>
                      <a:endParaRPr lang="en-US" sz="1100" b="0" i="1" dirty="0">
                        <a:solidFill>
                          <a:srgbClr val="FF0000"/>
                        </a:solidFill>
                      </a:endParaRPr>
                    </a:p>
                  </a:txBody>
                  <a:tcPr marL="68580" marR="68580" marT="34290" marB="34290" anchor="b"/>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100" b="0" kern="1200" dirty="0">
                          <a:solidFill>
                            <a:srgbClr val="FF0000"/>
                          </a:solidFill>
                        </a:rPr>
                        <a:t>Fostering Academic Excellence for All </a:t>
                      </a:r>
                      <a:r>
                        <a:rPr lang="en-US" sz="1100" b="0" baseline="0" dirty="0">
                          <a:solidFill>
                            <a:srgbClr val="FF0000"/>
                          </a:solidFill>
                        </a:rPr>
                        <a:t>(example- please remove)</a:t>
                      </a:r>
                      <a:endParaRPr lang="en-US" sz="1100" b="0" i="1" kern="1200" dirty="0">
                        <a:solidFill>
                          <a:srgbClr val="FF0000"/>
                        </a:solidFill>
                        <a:latin typeface="+mn-lt"/>
                        <a:ea typeface="+mn-ea"/>
                        <a:cs typeface="+mn-cs"/>
                      </a:endParaRPr>
                    </a:p>
                  </a:txBody>
                  <a:tcPr marL="68580" marR="68580" marT="34290" marB="34290" anchor="b"/>
                </a:tc>
                <a:tc>
                  <a:txBody>
                    <a:bodyPr/>
                    <a:lstStyle/>
                    <a:p>
                      <a:pPr marL="0" algn="l" defTabSz="685800" rtl="0" eaLnBrk="1" latinLnBrk="0" hangingPunct="1"/>
                      <a:r>
                        <a:rPr lang="en-US" sz="1100" b="0" kern="1200" dirty="0">
                          <a:solidFill>
                            <a:srgbClr val="FF0000"/>
                          </a:solidFill>
                        </a:rPr>
                        <a:t>Implementation</a:t>
                      </a:r>
                      <a:r>
                        <a:rPr lang="en-US" sz="1100" b="0" kern="1200" baseline="0" dirty="0">
                          <a:solidFill>
                            <a:srgbClr val="FF0000"/>
                          </a:solidFill>
                        </a:rPr>
                        <a:t> of guided reading training for all staff </a:t>
                      </a:r>
                      <a:r>
                        <a:rPr lang="en-US" sz="1100" b="0" baseline="0" dirty="0">
                          <a:solidFill>
                            <a:srgbClr val="FF0000"/>
                          </a:solidFill>
                        </a:rPr>
                        <a:t>(example- please remove)</a:t>
                      </a:r>
                      <a:endParaRPr lang="en-US" sz="1100" b="0" i="1" kern="1200" dirty="0">
                        <a:solidFill>
                          <a:srgbClr val="FF0000"/>
                        </a:solidFill>
                        <a:latin typeface="+mn-lt"/>
                        <a:ea typeface="+mn-ea"/>
                        <a:cs typeface="+mn-cs"/>
                      </a:endParaRPr>
                    </a:p>
                  </a:txBody>
                  <a:tcPr marL="68580" marR="68580" marT="34290" marB="34290" anchor="b"/>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100" b="0" kern="1200" dirty="0">
                          <a:solidFill>
                            <a:srgbClr val="FF0000"/>
                          </a:solidFill>
                        </a:rPr>
                        <a:t>Purchase an additional Teacher</a:t>
                      </a:r>
                    </a:p>
                    <a:p>
                      <a:pPr marL="0" marR="0" indent="0" algn="l" defTabSz="685800" rtl="0" eaLnBrk="1" fontAlgn="auto" latinLnBrk="0" hangingPunct="1">
                        <a:lnSpc>
                          <a:spcPct val="100000"/>
                        </a:lnSpc>
                        <a:spcBef>
                          <a:spcPts val="0"/>
                        </a:spcBef>
                        <a:spcAft>
                          <a:spcPts val="0"/>
                        </a:spcAft>
                        <a:buClrTx/>
                        <a:buSzTx/>
                        <a:buFontTx/>
                        <a:buNone/>
                        <a:tabLst/>
                        <a:defRPr/>
                      </a:pPr>
                      <a:endParaRPr lang="en-US" sz="1100" b="0" kern="1200" dirty="0">
                        <a:solidFill>
                          <a:srgbClr val="FF0000"/>
                        </a:solidFill>
                      </a:endParaRPr>
                    </a:p>
                    <a:p>
                      <a:pPr marL="0" marR="0" indent="0" algn="l" defTabSz="685800" rtl="0" eaLnBrk="1" fontAlgn="auto" latinLnBrk="0" hangingPunct="1">
                        <a:lnSpc>
                          <a:spcPct val="100000"/>
                        </a:lnSpc>
                        <a:spcBef>
                          <a:spcPts val="0"/>
                        </a:spcBef>
                        <a:spcAft>
                          <a:spcPts val="0"/>
                        </a:spcAft>
                        <a:buClrTx/>
                        <a:buSzTx/>
                        <a:buFontTx/>
                        <a:buNone/>
                        <a:tabLst/>
                        <a:defRPr/>
                      </a:pPr>
                      <a:r>
                        <a:rPr lang="en-US" sz="1100" b="0" baseline="0" dirty="0">
                          <a:solidFill>
                            <a:srgbClr val="FF0000"/>
                          </a:solidFill>
                        </a:rPr>
                        <a:t>(example- please remove)</a:t>
                      </a:r>
                      <a:endParaRPr lang="en-US" sz="1100" b="0" i="1" kern="1200" dirty="0">
                        <a:solidFill>
                          <a:srgbClr val="FF0000"/>
                        </a:solidFill>
                        <a:latin typeface="+mn-lt"/>
                        <a:ea typeface="+mn-ea"/>
                        <a:cs typeface="+mn-cs"/>
                      </a:endParaRPr>
                    </a:p>
                  </a:txBody>
                  <a:tcPr marL="68580" marR="68580" marT="34290" marB="34290" anchor="b"/>
                </a:tc>
                <a:tc>
                  <a:txBody>
                    <a:bodyPr/>
                    <a:lstStyle/>
                    <a:p>
                      <a:pPr marL="0" algn="l" defTabSz="685800" rtl="0" eaLnBrk="1" latinLnBrk="0" hangingPunct="1"/>
                      <a:r>
                        <a:rPr lang="en-US" sz="1100" b="0" kern="1200" dirty="0">
                          <a:solidFill>
                            <a:srgbClr val="FF0000"/>
                          </a:solidFill>
                        </a:rPr>
                        <a:t>$84, 134</a:t>
                      </a:r>
                    </a:p>
                    <a:p>
                      <a:pPr marL="0" algn="l" defTabSz="685800" rtl="0" eaLnBrk="1" latinLnBrk="0" hangingPunct="1"/>
                      <a:endParaRPr lang="en-US" sz="1100" b="0" kern="1200" dirty="0">
                        <a:solidFill>
                          <a:srgbClr val="FF0000"/>
                        </a:solidFill>
                      </a:endParaRPr>
                    </a:p>
                    <a:p>
                      <a:pPr marL="0" marR="0" indent="0" algn="l" defTabSz="685800" rtl="0" eaLnBrk="1" fontAlgn="auto" latinLnBrk="0" hangingPunct="1">
                        <a:lnSpc>
                          <a:spcPct val="100000"/>
                        </a:lnSpc>
                        <a:spcBef>
                          <a:spcPts val="0"/>
                        </a:spcBef>
                        <a:spcAft>
                          <a:spcPts val="0"/>
                        </a:spcAft>
                        <a:buClrTx/>
                        <a:buSzTx/>
                        <a:buFontTx/>
                        <a:buNone/>
                        <a:tabLst/>
                        <a:defRPr/>
                      </a:pPr>
                      <a:r>
                        <a:rPr lang="en-US" sz="1100" b="0" baseline="0" dirty="0">
                          <a:solidFill>
                            <a:srgbClr val="FF0000"/>
                          </a:solidFill>
                        </a:rPr>
                        <a:t>(example- please remove)</a:t>
                      </a:r>
                      <a:endParaRPr lang="en-US" sz="1100" b="0" i="1" kern="1200" dirty="0">
                        <a:solidFill>
                          <a:srgbClr val="FF0000"/>
                        </a:solidFill>
                        <a:latin typeface="+mn-lt"/>
                        <a:ea typeface="+mn-ea"/>
                        <a:cs typeface="+mn-cs"/>
                      </a:endParaRPr>
                    </a:p>
                  </a:txBody>
                  <a:tcPr marL="68580" marR="68580" marT="34290" marB="34290" anchor="b"/>
                </a:tc>
                <a:extLst>
                  <a:ext uri="{0D108BD9-81ED-4DB2-BD59-A6C34878D82A}">
                    <a16:rowId xmlns:a16="http://schemas.microsoft.com/office/drawing/2014/main" val="10001"/>
                  </a:ext>
                </a:extLst>
              </a:tr>
              <a:tr h="361381">
                <a:tc>
                  <a:txBody>
                    <a:bodyPr/>
                    <a:lstStyle/>
                    <a:p>
                      <a:endParaRPr lang="en-US" sz="80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2"/>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3"/>
                  </a:ext>
                </a:extLst>
              </a:tr>
              <a:tr h="361381">
                <a:tc>
                  <a:txBody>
                    <a:bodyPr/>
                    <a:lstStyle/>
                    <a:p>
                      <a:endParaRPr lang="en-US" sz="80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4"/>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5"/>
                  </a:ext>
                </a:extLst>
              </a:tr>
              <a:tr h="361381">
                <a:tc>
                  <a:txBody>
                    <a:bodyPr/>
                    <a:lstStyle/>
                    <a:p>
                      <a:endParaRPr lang="en-US" sz="800" dirty="0"/>
                    </a:p>
                  </a:txBody>
                  <a:tcPr marL="68580" marR="68580" marT="34290" marB="34290" anchor="ctr"/>
                </a:tc>
                <a:tc>
                  <a:txBody>
                    <a:bodyPr/>
                    <a:lstStyle/>
                    <a:p>
                      <a:pPr algn="ctr"/>
                      <a:endParaRPr lang="en-US" sz="800" dirty="0"/>
                    </a:p>
                  </a:txBody>
                  <a:tcPr marL="68580" marR="68580" marT="34290" marB="34290" anchor="ctr"/>
                </a:tc>
                <a:tc>
                  <a:txBody>
                    <a:bodyPr/>
                    <a:lstStyle/>
                    <a:p>
                      <a:pPr algn="ctr"/>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6"/>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7"/>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8"/>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9"/>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10"/>
                  </a:ext>
                </a:extLst>
              </a:tr>
            </a:tbl>
          </a:graphicData>
        </a:graphic>
      </p:graphicFrame>
      <p:sp>
        <p:nvSpPr>
          <p:cNvPr id="2" name="Slide Number Placeholder 1"/>
          <p:cNvSpPr>
            <a:spLocks noGrp="1"/>
          </p:cNvSpPr>
          <p:nvPr>
            <p:ph type="sldNum" sz="quarter" idx="12"/>
          </p:nvPr>
        </p:nvSpPr>
        <p:spPr/>
        <p:txBody>
          <a:bodyPr/>
          <a:lstStyle/>
          <a:p>
            <a:fld id="{3D6C3DC6-EF6E-8948-BFE6-808D46D584D8}" type="slidenum">
              <a:rPr lang="en-US" smtClean="0">
                <a:solidFill>
                  <a:srgbClr val="F5F5F5"/>
                </a:solidFill>
              </a:rPr>
              <a:pPr/>
              <a:t>26</a:t>
            </a:fld>
            <a:endParaRPr lang="en-US">
              <a:solidFill>
                <a:srgbClr val="F5F5F5"/>
              </a:solidFill>
            </a:endParaRPr>
          </a:p>
        </p:txBody>
      </p:sp>
      <p:sp>
        <p:nvSpPr>
          <p:cNvPr id="4" name="Rectangle 3">
            <a:extLst>
              <a:ext uri="{FF2B5EF4-FFF2-40B4-BE49-F238E27FC236}">
                <a16:creationId xmlns:a16="http://schemas.microsoft.com/office/drawing/2014/main" id="{71D74ADF-D065-F4AC-6AFC-5232688AE1B8}"/>
              </a:ext>
            </a:extLst>
          </p:cNvPr>
          <p:cNvSpPr/>
          <p:nvPr/>
        </p:nvSpPr>
        <p:spPr>
          <a:xfrm>
            <a:off x="4262890" y="875782"/>
            <a:ext cx="7085696" cy="1702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black"/>
              </a:solidFill>
            </a:endParaRPr>
          </a:p>
        </p:txBody>
      </p:sp>
      <p:sp>
        <p:nvSpPr>
          <p:cNvPr id="5" name="TextBox 4">
            <a:extLst>
              <a:ext uri="{FF2B5EF4-FFF2-40B4-BE49-F238E27FC236}">
                <a16:creationId xmlns:a16="http://schemas.microsoft.com/office/drawing/2014/main" id="{C92BF239-9DC7-0C8E-F0D1-AA426EF1386E}"/>
              </a:ext>
            </a:extLst>
          </p:cNvPr>
          <p:cNvSpPr txBox="1"/>
          <p:nvPr/>
        </p:nvSpPr>
        <p:spPr>
          <a:xfrm>
            <a:off x="3419476" y="324379"/>
            <a:ext cx="8772524" cy="400110"/>
          </a:xfrm>
          <a:prstGeom prst="rect">
            <a:avLst/>
          </a:prstGeom>
          <a:noFill/>
        </p:spPr>
        <p:txBody>
          <a:bodyPr wrap="square" rtlCol="0">
            <a:spAutoFit/>
          </a:bodyPr>
          <a:lstStyle/>
          <a:p>
            <a:pPr algn="ctr">
              <a:defRPr/>
            </a:pPr>
            <a:r>
              <a:rPr lang="en-US" sz="2000" b="1">
                <a:latin typeface="Century Schoolbook" panose="02040604050505020304" pitchFamily="18" charset="0"/>
              </a:rPr>
              <a:t>Plan for FY24 Title I Holdback &amp; Family Engagement Funds</a:t>
            </a:r>
            <a:endParaRPr lang="en-US" sz="2000" b="1">
              <a:solidFill>
                <a:prstClr val="black"/>
              </a:solidFill>
              <a:latin typeface="Century Schoolbook" panose="02040604050505020304"/>
            </a:endParaRPr>
          </a:p>
        </p:txBody>
      </p:sp>
      <p:sp>
        <p:nvSpPr>
          <p:cNvPr id="6" name="Rectangle 5">
            <a:extLst>
              <a:ext uri="{FF2B5EF4-FFF2-40B4-BE49-F238E27FC236}">
                <a16:creationId xmlns:a16="http://schemas.microsoft.com/office/drawing/2014/main" id="{FEF3F32B-7CFB-5DEE-EA56-0798E6446FF1}"/>
              </a:ext>
            </a:extLst>
          </p:cNvPr>
          <p:cNvSpPr/>
          <p:nvPr/>
        </p:nvSpPr>
        <p:spPr>
          <a:xfrm>
            <a:off x="4089256" y="2057400"/>
            <a:ext cx="7196965" cy="392906"/>
          </a:xfrm>
          <a:prstGeom prst="rect">
            <a:avLst/>
          </a:prstGeom>
          <a:solidFill>
            <a:schemeClr val="accent1">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2">
                    <a:lumMod val="75000"/>
                  </a:schemeClr>
                </a:solidFill>
              </a:rPr>
              <a:t>EXAMPLE</a:t>
            </a:r>
          </a:p>
        </p:txBody>
      </p:sp>
    </p:spTree>
    <p:extLst>
      <p:ext uri="{BB962C8B-B14F-4D97-AF65-F5344CB8AC3E}">
        <p14:creationId xmlns:p14="http://schemas.microsoft.com/office/powerpoint/2010/main" val="5649120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2454" y="5522119"/>
            <a:ext cx="870309" cy="392906"/>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841149394"/>
              </p:ext>
            </p:extLst>
          </p:nvPr>
        </p:nvGraphicFramePr>
        <p:xfrm>
          <a:off x="3640678" y="1240623"/>
          <a:ext cx="8094122" cy="5303522"/>
        </p:xfrm>
        <a:graphic>
          <a:graphicData uri="http://schemas.openxmlformats.org/drawingml/2006/table">
            <a:tbl>
              <a:tblPr firstRow="1" bandRow="1">
                <a:tableStyleId>{7DF18680-E054-41AD-8BC1-D1AEF772440D}</a:tableStyleId>
              </a:tblPr>
              <a:tblGrid>
                <a:gridCol w="1583293">
                  <a:extLst>
                    <a:ext uri="{9D8B030D-6E8A-4147-A177-3AD203B41FA5}">
                      <a16:colId xmlns:a16="http://schemas.microsoft.com/office/drawing/2014/main" val="20000"/>
                    </a:ext>
                  </a:extLst>
                </a:gridCol>
                <a:gridCol w="1760933">
                  <a:extLst>
                    <a:ext uri="{9D8B030D-6E8A-4147-A177-3AD203B41FA5}">
                      <a16:colId xmlns:a16="http://schemas.microsoft.com/office/drawing/2014/main" val="20001"/>
                    </a:ext>
                  </a:extLst>
                </a:gridCol>
                <a:gridCol w="1760933">
                  <a:extLst>
                    <a:ext uri="{9D8B030D-6E8A-4147-A177-3AD203B41FA5}">
                      <a16:colId xmlns:a16="http://schemas.microsoft.com/office/drawing/2014/main" val="20002"/>
                    </a:ext>
                  </a:extLst>
                </a:gridCol>
                <a:gridCol w="1621926">
                  <a:extLst>
                    <a:ext uri="{9D8B030D-6E8A-4147-A177-3AD203B41FA5}">
                      <a16:colId xmlns:a16="http://schemas.microsoft.com/office/drawing/2014/main" val="20003"/>
                    </a:ext>
                  </a:extLst>
                </a:gridCol>
                <a:gridCol w="1367037">
                  <a:extLst>
                    <a:ext uri="{9D8B030D-6E8A-4147-A177-3AD203B41FA5}">
                      <a16:colId xmlns:a16="http://schemas.microsoft.com/office/drawing/2014/main" val="20005"/>
                    </a:ext>
                  </a:extLst>
                </a:gridCol>
              </a:tblGrid>
              <a:tr h="623751">
                <a:tc>
                  <a:txBody>
                    <a:bodyPr/>
                    <a:lstStyle/>
                    <a:p>
                      <a:pPr algn="ctr"/>
                      <a:r>
                        <a:rPr lang="en-US" sz="1400" dirty="0"/>
                        <a:t>Priorities</a:t>
                      </a:r>
                      <a:endParaRPr lang="en-US" sz="1400" dirty="0">
                        <a:latin typeface="Calibri" panose="020F0502020204030204" pitchFamily="34" charset="0"/>
                      </a:endParaRPr>
                    </a:p>
                  </a:txBody>
                  <a:tcPr marL="68580" marR="68580" marT="34290" marB="34290" anchor="ctr"/>
                </a:tc>
                <a:tc>
                  <a:txBody>
                    <a:bodyPr/>
                    <a:lstStyle/>
                    <a:p>
                      <a:pPr algn="ctr"/>
                      <a:r>
                        <a:rPr lang="en-US" sz="1400" dirty="0"/>
                        <a:t>APS FIVE Focus Area</a:t>
                      </a:r>
                      <a:endParaRPr lang="en-US" sz="1400" dirty="0">
                        <a:latin typeface="Calibri" panose="020F0502020204030204" pitchFamily="34" charset="0"/>
                      </a:endParaRPr>
                    </a:p>
                  </a:txBody>
                  <a:tcPr marL="68580" marR="68580" marT="34290" marB="34290" anchor="ctr"/>
                </a:tc>
                <a:tc>
                  <a:txBody>
                    <a:bodyPr/>
                    <a:lstStyle/>
                    <a:p>
                      <a:pPr algn="ctr"/>
                      <a:r>
                        <a:rPr lang="en-US" sz="1400" dirty="0"/>
                        <a:t>Strategies</a:t>
                      </a:r>
                      <a:endParaRPr lang="en-US" sz="1400" dirty="0">
                        <a:latin typeface="Calibri" panose="020F0502020204030204" pitchFamily="34" charset="0"/>
                      </a:endParaRPr>
                    </a:p>
                  </a:txBody>
                  <a:tcPr marL="68580" marR="68580" marT="34290" marB="34290" anchor="ctr"/>
                </a:tc>
                <a:tc>
                  <a:txBody>
                    <a:bodyPr/>
                    <a:lstStyle/>
                    <a:p>
                      <a:pPr marL="0" algn="ctr" defTabSz="685800" rtl="0" eaLnBrk="1" latinLnBrk="0" hangingPunct="1"/>
                      <a:r>
                        <a:rPr lang="en-US" sz="1400" b="1" kern="1200" dirty="0">
                          <a:solidFill>
                            <a:schemeClr val="lt1"/>
                          </a:solidFill>
                        </a:rPr>
                        <a:t>Requests</a:t>
                      </a:r>
                      <a:endParaRPr lang="en-US" sz="1400" b="1" kern="1200" dirty="0">
                        <a:solidFill>
                          <a:schemeClr val="lt1"/>
                        </a:solidFill>
                        <a:latin typeface="Calibri" panose="020F0502020204030204" pitchFamily="34" charset="0"/>
                        <a:ea typeface="+mn-ea"/>
                        <a:cs typeface="+mn-cs"/>
                      </a:endParaRPr>
                    </a:p>
                  </a:txBody>
                  <a:tcPr marL="68580" marR="68580" marT="34290" marB="34290" anchor="ctr"/>
                </a:tc>
                <a:tc>
                  <a:txBody>
                    <a:bodyPr/>
                    <a:lstStyle/>
                    <a:p>
                      <a:pPr algn="ctr"/>
                      <a:r>
                        <a:rPr lang="en-US" sz="1400" dirty="0"/>
                        <a:t>Amount</a:t>
                      </a:r>
                      <a:endParaRPr lang="en-US" sz="1400" dirty="0">
                        <a:latin typeface="Calibri" panose="020F0502020204030204" pitchFamily="34" charset="0"/>
                      </a:endParaRPr>
                    </a:p>
                  </a:txBody>
                  <a:tcPr marL="68580" marR="68580" marT="34290" marB="34290" anchor="ctr"/>
                </a:tc>
                <a:extLst>
                  <a:ext uri="{0D108BD9-81ED-4DB2-BD59-A6C34878D82A}">
                    <a16:rowId xmlns:a16="http://schemas.microsoft.com/office/drawing/2014/main" val="10000"/>
                  </a:ext>
                </a:extLst>
              </a:tr>
              <a:tr h="1427342">
                <a:tc>
                  <a:txBody>
                    <a:bodyPr/>
                    <a:lstStyle/>
                    <a:p>
                      <a:pPr algn="l"/>
                      <a:r>
                        <a:rPr lang="en-US" sz="1100" b="0" dirty="0">
                          <a:solidFill>
                            <a:srgbClr val="FF0000"/>
                          </a:solidFill>
                        </a:rPr>
                        <a:t>Increase</a:t>
                      </a:r>
                      <a:r>
                        <a:rPr lang="en-US" sz="1100" b="0" baseline="0" dirty="0">
                          <a:solidFill>
                            <a:srgbClr val="FF0000"/>
                          </a:solidFill>
                        </a:rPr>
                        <a:t> level of rigor and relevance (example- please remove)</a:t>
                      </a:r>
                      <a:endParaRPr lang="en-US" sz="1100" b="0" i="1" dirty="0">
                        <a:solidFill>
                          <a:srgbClr val="FF0000"/>
                        </a:solidFill>
                      </a:endParaRPr>
                    </a:p>
                  </a:txBody>
                  <a:tcPr marL="68580" marR="68580" marT="34290" marB="34290" anchor="b"/>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100" b="0" kern="1200" dirty="0">
                          <a:solidFill>
                            <a:srgbClr val="FF0000"/>
                          </a:solidFill>
                        </a:rPr>
                        <a:t>Fostering Academic Excellence for All </a:t>
                      </a:r>
                      <a:r>
                        <a:rPr lang="en-US" sz="1100" b="0" baseline="0" dirty="0">
                          <a:solidFill>
                            <a:srgbClr val="FF0000"/>
                          </a:solidFill>
                        </a:rPr>
                        <a:t>(example- please remove)</a:t>
                      </a:r>
                      <a:endParaRPr lang="en-US" sz="1100" b="0" i="1" kern="1200" dirty="0">
                        <a:solidFill>
                          <a:srgbClr val="FF0000"/>
                        </a:solidFill>
                        <a:latin typeface="+mn-lt"/>
                        <a:ea typeface="+mn-ea"/>
                        <a:cs typeface="+mn-cs"/>
                      </a:endParaRPr>
                    </a:p>
                  </a:txBody>
                  <a:tcPr marL="68580" marR="68580" marT="34290" marB="34290" anchor="b"/>
                </a:tc>
                <a:tc>
                  <a:txBody>
                    <a:bodyPr/>
                    <a:lstStyle/>
                    <a:p>
                      <a:pPr marL="0" algn="l" defTabSz="685800" rtl="0" eaLnBrk="1" latinLnBrk="0" hangingPunct="1"/>
                      <a:r>
                        <a:rPr lang="en-US" sz="1100" b="0" kern="1200" dirty="0">
                          <a:solidFill>
                            <a:srgbClr val="FF0000"/>
                          </a:solidFill>
                        </a:rPr>
                        <a:t>Implementation</a:t>
                      </a:r>
                      <a:r>
                        <a:rPr lang="en-US" sz="1100" b="0" kern="1200" baseline="0" dirty="0">
                          <a:solidFill>
                            <a:srgbClr val="FF0000"/>
                          </a:solidFill>
                        </a:rPr>
                        <a:t> of guided reading training for all staff </a:t>
                      </a:r>
                      <a:r>
                        <a:rPr lang="en-US" sz="1100" b="0" baseline="0" dirty="0">
                          <a:solidFill>
                            <a:srgbClr val="FF0000"/>
                          </a:solidFill>
                        </a:rPr>
                        <a:t>(example- please remove)</a:t>
                      </a:r>
                      <a:endParaRPr lang="en-US" sz="1100" b="0" i="1" kern="1200" dirty="0">
                        <a:solidFill>
                          <a:srgbClr val="FF0000"/>
                        </a:solidFill>
                        <a:latin typeface="+mn-lt"/>
                        <a:ea typeface="+mn-ea"/>
                        <a:cs typeface="+mn-cs"/>
                      </a:endParaRPr>
                    </a:p>
                  </a:txBody>
                  <a:tcPr marL="68580" marR="68580" marT="34290" marB="34290" anchor="b"/>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100" b="0" kern="1200" dirty="0">
                          <a:solidFill>
                            <a:srgbClr val="FF0000"/>
                          </a:solidFill>
                        </a:rPr>
                        <a:t>Purchase an additional Teacher</a:t>
                      </a:r>
                    </a:p>
                    <a:p>
                      <a:pPr marL="0" marR="0" indent="0" algn="l" defTabSz="685800" rtl="0" eaLnBrk="1" fontAlgn="auto" latinLnBrk="0" hangingPunct="1">
                        <a:lnSpc>
                          <a:spcPct val="100000"/>
                        </a:lnSpc>
                        <a:spcBef>
                          <a:spcPts val="0"/>
                        </a:spcBef>
                        <a:spcAft>
                          <a:spcPts val="0"/>
                        </a:spcAft>
                        <a:buClrTx/>
                        <a:buSzTx/>
                        <a:buFontTx/>
                        <a:buNone/>
                        <a:tabLst/>
                        <a:defRPr/>
                      </a:pPr>
                      <a:endParaRPr lang="en-US" sz="1100" b="0" kern="1200" dirty="0">
                        <a:solidFill>
                          <a:srgbClr val="FF0000"/>
                        </a:solidFill>
                      </a:endParaRPr>
                    </a:p>
                    <a:p>
                      <a:pPr marL="0" marR="0" indent="0" algn="l" defTabSz="685800" rtl="0" eaLnBrk="1" fontAlgn="auto" latinLnBrk="0" hangingPunct="1">
                        <a:lnSpc>
                          <a:spcPct val="100000"/>
                        </a:lnSpc>
                        <a:spcBef>
                          <a:spcPts val="0"/>
                        </a:spcBef>
                        <a:spcAft>
                          <a:spcPts val="0"/>
                        </a:spcAft>
                        <a:buClrTx/>
                        <a:buSzTx/>
                        <a:buFontTx/>
                        <a:buNone/>
                        <a:tabLst/>
                        <a:defRPr/>
                      </a:pPr>
                      <a:r>
                        <a:rPr lang="en-US" sz="1100" b="0" baseline="0" dirty="0">
                          <a:solidFill>
                            <a:srgbClr val="FF0000"/>
                          </a:solidFill>
                        </a:rPr>
                        <a:t>(example- please remove)</a:t>
                      </a:r>
                      <a:endParaRPr lang="en-US" sz="1100" b="0" i="1" kern="1200" dirty="0">
                        <a:solidFill>
                          <a:srgbClr val="FF0000"/>
                        </a:solidFill>
                        <a:latin typeface="+mn-lt"/>
                        <a:ea typeface="+mn-ea"/>
                        <a:cs typeface="+mn-cs"/>
                      </a:endParaRPr>
                    </a:p>
                  </a:txBody>
                  <a:tcPr marL="68580" marR="68580" marT="34290" marB="34290" anchor="b"/>
                </a:tc>
                <a:tc>
                  <a:txBody>
                    <a:bodyPr/>
                    <a:lstStyle/>
                    <a:p>
                      <a:pPr marL="0" algn="l" defTabSz="685800" rtl="0" eaLnBrk="1" latinLnBrk="0" hangingPunct="1"/>
                      <a:r>
                        <a:rPr lang="en-US" sz="1100" b="0" kern="1200" dirty="0">
                          <a:solidFill>
                            <a:srgbClr val="FF0000"/>
                          </a:solidFill>
                        </a:rPr>
                        <a:t>$84, 134</a:t>
                      </a:r>
                    </a:p>
                    <a:p>
                      <a:pPr marL="0" algn="l" defTabSz="685800" rtl="0" eaLnBrk="1" latinLnBrk="0" hangingPunct="1"/>
                      <a:endParaRPr lang="en-US" sz="1100" b="0" kern="1200" dirty="0">
                        <a:solidFill>
                          <a:srgbClr val="FF0000"/>
                        </a:solidFill>
                      </a:endParaRPr>
                    </a:p>
                    <a:p>
                      <a:pPr marL="0" marR="0" indent="0" algn="l" defTabSz="685800" rtl="0" eaLnBrk="1" fontAlgn="auto" latinLnBrk="0" hangingPunct="1">
                        <a:lnSpc>
                          <a:spcPct val="100000"/>
                        </a:lnSpc>
                        <a:spcBef>
                          <a:spcPts val="0"/>
                        </a:spcBef>
                        <a:spcAft>
                          <a:spcPts val="0"/>
                        </a:spcAft>
                        <a:buClrTx/>
                        <a:buSzTx/>
                        <a:buFontTx/>
                        <a:buNone/>
                        <a:tabLst/>
                        <a:defRPr/>
                      </a:pPr>
                      <a:r>
                        <a:rPr lang="en-US" sz="1100" b="0" baseline="0" dirty="0">
                          <a:solidFill>
                            <a:srgbClr val="FF0000"/>
                          </a:solidFill>
                        </a:rPr>
                        <a:t>(example- please remove)</a:t>
                      </a:r>
                      <a:endParaRPr lang="en-US" sz="1100" b="0" i="1" kern="1200" dirty="0">
                        <a:solidFill>
                          <a:srgbClr val="FF0000"/>
                        </a:solidFill>
                        <a:latin typeface="+mn-lt"/>
                        <a:ea typeface="+mn-ea"/>
                        <a:cs typeface="+mn-cs"/>
                      </a:endParaRPr>
                    </a:p>
                  </a:txBody>
                  <a:tcPr marL="68580" marR="68580" marT="34290" marB="34290" anchor="b"/>
                </a:tc>
                <a:extLst>
                  <a:ext uri="{0D108BD9-81ED-4DB2-BD59-A6C34878D82A}">
                    <a16:rowId xmlns:a16="http://schemas.microsoft.com/office/drawing/2014/main" val="10001"/>
                  </a:ext>
                </a:extLst>
              </a:tr>
              <a:tr h="361381">
                <a:tc>
                  <a:txBody>
                    <a:bodyPr/>
                    <a:lstStyle/>
                    <a:p>
                      <a:endParaRPr lang="en-US" sz="80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2"/>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3"/>
                  </a:ext>
                </a:extLst>
              </a:tr>
              <a:tr h="361381">
                <a:tc>
                  <a:txBody>
                    <a:bodyPr/>
                    <a:lstStyle/>
                    <a:p>
                      <a:endParaRPr lang="en-US" sz="80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4"/>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5"/>
                  </a:ext>
                </a:extLst>
              </a:tr>
              <a:tr h="361381">
                <a:tc>
                  <a:txBody>
                    <a:bodyPr/>
                    <a:lstStyle/>
                    <a:p>
                      <a:endParaRPr lang="en-US" sz="800" dirty="0"/>
                    </a:p>
                  </a:txBody>
                  <a:tcPr marL="68580" marR="68580" marT="34290" marB="34290" anchor="ctr"/>
                </a:tc>
                <a:tc>
                  <a:txBody>
                    <a:bodyPr/>
                    <a:lstStyle/>
                    <a:p>
                      <a:pPr algn="ctr"/>
                      <a:endParaRPr lang="en-US" sz="800" dirty="0"/>
                    </a:p>
                  </a:txBody>
                  <a:tcPr marL="68580" marR="68580" marT="34290" marB="34290" anchor="ctr"/>
                </a:tc>
                <a:tc>
                  <a:txBody>
                    <a:bodyPr/>
                    <a:lstStyle/>
                    <a:p>
                      <a:pPr algn="ctr"/>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6"/>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7"/>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8"/>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9"/>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10"/>
                  </a:ext>
                </a:extLst>
              </a:tr>
            </a:tbl>
          </a:graphicData>
        </a:graphic>
      </p:graphicFrame>
      <p:sp>
        <p:nvSpPr>
          <p:cNvPr id="2" name="Slide Number Placeholder 1"/>
          <p:cNvSpPr>
            <a:spLocks noGrp="1"/>
          </p:cNvSpPr>
          <p:nvPr>
            <p:ph type="sldNum" sz="quarter" idx="12"/>
          </p:nvPr>
        </p:nvSpPr>
        <p:spPr/>
        <p:txBody>
          <a:bodyPr/>
          <a:lstStyle/>
          <a:p>
            <a:fld id="{3D6C3DC6-EF6E-8948-BFE6-808D46D584D8}" type="slidenum">
              <a:rPr lang="en-US" smtClean="0">
                <a:solidFill>
                  <a:srgbClr val="F5F5F5"/>
                </a:solidFill>
              </a:rPr>
              <a:pPr/>
              <a:t>27</a:t>
            </a:fld>
            <a:endParaRPr lang="en-US">
              <a:solidFill>
                <a:srgbClr val="F5F5F5"/>
              </a:solidFill>
            </a:endParaRPr>
          </a:p>
        </p:txBody>
      </p:sp>
      <p:sp>
        <p:nvSpPr>
          <p:cNvPr id="4" name="Rectangle 3">
            <a:extLst>
              <a:ext uri="{FF2B5EF4-FFF2-40B4-BE49-F238E27FC236}">
                <a16:creationId xmlns:a16="http://schemas.microsoft.com/office/drawing/2014/main" id="{71D74ADF-D065-F4AC-6AFC-5232688AE1B8}"/>
              </a:ext>
            </a:extLst>
          </p:cNvPr>
          <p:cNvSpPr/>
          <p:nvPr/>
        </p:nvSpPr>
        <p:spPr>
          <a:xfrm>
            <a:off x="4262890" y="875782"/>
            <a:ext cx="7085696" cy="1702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black"/>
              </a:solidFill>
            </a:endParaRPr>
          </a:p>
        </p:txBody>
      </p:sp>
      <p:sp>
        <p:nvSpPr>
          <p:cNvPr id="5" name="TextBox 4">
            <a:extLst>
              <a:ext uri="{FF2B5EF4-FFF2-40B4-BE49-F238E27FC236}">
                <a16:creationId xmlns:a16="http://schemas.microsoft.com/office/drawing/2014/main" id="{C92BF239-9DC7-0C8E-F0D1-AA426EF1386E}"/>
              </a:ext>
            </a:extLst>
          </p:cNvPr>
          <p:cNvSpPr txBox="1"/>
          <p:nvPr/>
        </p:nvSpPr>
        <p:spPr>
          <a:xfrm>
            <a:off x="3419476" y="324379"/>
            <a:ext cx="8772524" cy="400110"/>
          </a:xfrm>
          <a:prstGeom prst="rect">
            <a:avLst/>
          </a:prstGeom>
          <a:noFill/>
        </p:spPr>
        <p:txBody>
          <a:bodyPr wrap="square" rtlCol="0">
            <a:spAutoFit/>
          </a:bodyPr>
          <a:lstStyle/>
          <a:p>
            <a:pPr algn="ctr">
              <a:defRPr/>
            </a:pPr>
            <a:r>
              <a:rPr lang="en-US" sz="2000" b="1">
                <a:latin typeface="Century Schoolbook" panose="02040604050505020304" pitchFamily="18" charset="0"/>
              </a:rPr>
              <a:t>Plan for FY24 CARES Allocation</a:t>
            </a:r>
            <a:endParaRPr lang="en-US" sz="2000" b="1">
              <a:solidFill>
                <a:prstClr val="black"/>
              </a:solidFill>
              <a:latin typeface="Century Schoolbook" panose="02040604050505020304"/>
            </a:endParaRPr>
          </a:p>
        </p:txBody>
      </p:sp>
      <p:sp>
        <p:nvSpPr>
          <p:cNvPr id="6" name="Rectangle 5">
            <a:extLst>
              <a:ext uri="{FF2B5EF4-FFF2-40B4-BE49-F238E27FC236}">
                <a16:creationId xmlns:a16="http://schemas.microsoft.com/office/drawing/2014/main" id="{FEF3F32B-7CFB-5DEE-EA56-0798E6446FF1}"/>
              </a:ext>
            </a:extLst>
          </p:cNvPr>
          <p:cNvSpPr/>
          <p:nvPr/>
        </p:nvSpPr>
        <p:spPr>
          <a:xfrm>
            <a:off x="4089256" y="2057400"/>
            <a:ext cx="7196965" cy="392906"/>
          </a:xfrm>
          <a:prstGeom prst="rect">
            <a:avLst/>
          </a:prstGeom>
          <a:solidFill>
            <a:schemeClr val="accent1">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2">
                    <a:lumMod val="75000"/>
                  </a:schemeClr>
                </a:solidFill>
              </a:rPr>
              <a:t>EXAMPLE</a:t>
            </a:r>
          </a:p>
        </p:txBody>
      </p:sp>
    </p:spTree>
    <p:extLst>
      <p:ext uri="{BB962C8B-B14F-4D97-AF65-F5344CB8AC3E}">
        <p14:creationId xmlns:p14="http://schemas.microsoft.com/office/powerpoint/2010/main" val="9094456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521472818"/>
              </p:ext>
            </p:extLst>
          </p:nvPr>
        </p:nvGraphicFramePr>
        <p:xfrm>
          <a:off x="3086989" y="754910"/>
          <a:ext cx="6445985" cy="5760720"/>
        </p:xfrm>
        <a:graphic>
          <a:graphicData uri="http://schemas.openxmlformats.org/drawingml/2006/table">
            <a:tbl>
              <a:tblPr/>
              <a:tblGrid>
                <a:gridCol w="900567">
                  <a:extLst>
                    <a:ext uri="{9D8B030D-6E8A-4147-A177-3AD203B41FA5}">
                      <a16:colId xmlns:a16="http://schemas.microsoft.com/office/drawing/2014/main" val="1309178581"/>
                    </a:ext>
                  </a:extLst>
                </a:gridCol>
                <a:gridCol w="2480024">
                  <a:extLst>
                    <a:ext uri="{9D8B030D-6E8A-4147-A177-3AD203B41FA5}">
                      <a16:colId xmlns:a16="http://schemas.microsoft.com/office/drawing/2014/main" val="3159469918"/>
                    </a:ext>
                  </a:extLst>
                </a:gridCol>
                <a:gridCol w="1361243">
                  <a:extLst>
                    <a:ext uri="{9D8B030D-6E8A-4147-A177-3AD203B41FA5}">
                      <a16:colId xmlns:a16="http://schemas.microsoft.com/office/drawing/2014/main" val="800822212"/>
                    </a:ext>
                  </a:extLst>
                </a:gridCol>
                <a:gridCol w="1704151">
                  <a:extLst>
                    <a:ext uri="{9D8B030D-6E8A-4147-A177-3AD203B41FA5}">
                      <a16:colId xmlns:a16="http://schemas.microsoft.com/office/drawing/2014/main" val="4208065883"/>
                    </a:ext>
                  </a:extLst>
                </a:gridCol>
              </a:tblGrid>
              <a:tr h="201368">
                <a:tc>
                  <a:txBody>
                    <a:bodyPr/>
                    <a:lstStyle/>
                    <a:p>
                      <a:pPr algn="l" fontAlgn="t"/>
                      <a:r>
                        <a:rPr lang="en-US" sz="1400" b="1" i="0" u="none" strike="noStrike">
                          <a:solidFill>
                            <a:srgbClr val="000000"/>
                          </a:solidFill>
                          <a:effectLst/>
                          <a:latin typeface="Calibri" panose="020F0502020204030204" pitchFamily="34" charset="0"/>
                        </a:rPr>
                        <a:t>School</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effectLst/>
                          <a:latin typeface="Calibri" panose="020F0502020204030204" pitchFamily="34" charset="0"/>
                        </a:rPr>
                        <a:t>Sample Elementary School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400" b="0" i="0" u="none" strike="noStrike">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765716432"/>
                  </a:ext>
                </a:extLst>
              </a:tr>
              <a:tr h="201368">
                <a:tc>
                  <a:txBody>
                    <a:bodyPr/>
                    <a:lstStyle/>
                    <a:p>
                      <a:pPr algn="l" fontAlgn="t"/>
                      <a:r>
                        <a:rPr lang="en-US" sz="1400" b="1" i="0" u="none" strike="noStrike">
                          <a:solidFill>
                            <a:srgbClr val="000000"/>
                          </a:solidFill>
                          <a:effectLst/>
                          <a:latin typeface="Calibri" panose="020F0502020204030204" pitchFamily="34" charset="0"/>
                        </a:rPr>
                        <a:t>Location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effectLst/>
                          <a:latin typeface="Calibri" panose="020F0502020204030204" pitchFamily="34" charset="0"/>
                        </a:rPr>
                        <a:t>1111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400" b="0" i="0" u="none" strike="noStrike">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762653706"/>
                  </a:ext>
                </a:extLst>
              </a:tr>
              <a:tr h="201368">
                <a:tc>
                  <a:txBody>
                    <a:bodyPr/>
                    <a:lstStyle/>
                    <a:p>
                      <a:pPr algn="l" fontAlgn="t"/>
                      <a:r>
                        <a:rPr lang="en-US" sz="1400" b="1" i="0" u="none" strike="noStrike">
                          <a:solidFill>
                            <a:srgbClr val="000000"/>
                          </a:solidFill>
                          <a:effectLst/>
                          <a:latin typeface="Calibri" panose="020F0502020204030204" pitchFamily="34" charset="0"/>
                        </a:rPr>
                        <a:t>Level</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effectLst/>
                          <a:latin typeface="Calibri" panose="020F0502020204030204" pitchFamily="34" charset="0"/>
                        </a:rPr>
                        <a:t>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400" b="0" i="0" u="none" strike="noStrike">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931373986"/>
                  </a:ext>
                </a:extLst>
              </a:tr>
              <a:tr h="201368">
                <a:tc>
                  <a:txBody>
                    <a:bodyPr/>
                    <a:lstStyle/>
                    <a:p>
                      <a:pPr algn="l" fontAlgn="t"/>
                      <a:r>
                        <a:rPr lang="en-US" sz="1400" b="1" i="0" u="none" strike="noStrike">
                          <a:solidFill>
                            <a:srgbClr val="000000"/>
                          </a:solidFill>
                          <a:effectLst/>
                          <a:latin typeface="Calibri" panose="020F0502020204030204" pitchFamily="34" charset="0"/>
                        </a:rPr>
                        <a:t>Principal</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effectLst/>
                          <a:latin typeface="Calibri" panose="020F0502020204030204" pitchFamily="34" charset="0"/>
                        </a:rPr>
                        <a:t>A. Principal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400" b="0" i="0" u="none" strike="noStrike">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244162216"/>
                  </a:ext>
                </a:extLst>
              </a:tr>
              <a:tr h="402734">
                <a:tc>
                  <a:txBody>
                    <a:bodyPr/>
                    <a:lstStyle/>
                    <a:p>
                      <a:pPr algn="l" fontAlgn="t"/>
                      <a:r>
                        <a:rPr lang="en-US" sz="1400" b="1" i="0" u="none" strike="noStrike">
                          <a:solidFill>
                            <a:srgbClr val="000000"/>
                          </a:solidFill>
                          <a:effectLst/>
                          <a:latin typeface="Calibri" panose="020F0502020204030204" pitchFamily="34" charset="0"/>
                        </a:rPr>
                        <a:t>Projected Enrollment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effectLst/>
                          <a:latin typeface="Calibri" panose="020F0502020204030204" pitchFamily="34" charset="0"/>
                        </a:rPr>
                        <a:t>632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400" b="0" i="0" u="none" strike="noStrike">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840393038"/>
                  </a:ext>
                </a:extLst>
              </a:tr>
              <a:tr h="190951">
                <a:tc>
                  <a:txBody>
                    <a:bodyPr/>
                    <a:lstStyle/>
                    <a:p>
                      <a:pPr algn="l" fontAlgn="t"/>
                      <a:endParaRPr lang="en-US" sz="1400" b="1" i="0" u="none" strike="noStrike">
                        <a:solidFill>
                          <a:srgbClr val="000000"/>
                        </a:solidFill>
                        <a:effectLst/>
                        <a:latin typeface="Calibri" panose="020F0502020204030204" pitchFamily="34" charset="0"/>
                      </a:endParaRP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400" b="0" i="0" u="none" strike="noStrike">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2040915"/>
                  </a:ext>
                </a:extLst>
              </a:tr>
              <a:tr h="201368">
                <a:tc>
                  <a:txBody>
                    <a:bodyPr/>
                    <a:lstStyle/>
                    <a:p>
                      <a:pPr algn="ctr" fontAlgn="b"/>
                      <a:r>
                        <a:rPr lang="en-US" sz="1400" b="1" i="0" u="none" strike="noStrike">
                          <a:solidFill>
                            <a:srgbClr val="000000"/>
                          </a:solidFill>
                          <a:effectLst/>
                          <a:latin typeface="Calibri" panose="020F0502020204030204" pitchFamily="34" charset="0"/>
                        </a:rPr>
                        <a:t>Account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400" b="1" i="0" u="none" strike="noStrike">
                          <a:solidFill>
                            <a:srgbClr val="000000"/>
                          </a:solidFill>
                          <a:effectLst/>
                          <a:latin typeface="Calibri" panose="020F0502020204030204" pitchFamily="34" charset="0"/>
                        </a:rPr>
                        <a:t>Account Description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400" b="1" i="0" u="none" strike="noStrike">
                          <a:solidFill>
                            <a:srgbClr val="000000"/>
                          </a:solidFill>
                          <a:effectLst/>
                          <a:latin typeface="Calibri" panose="020F0502020204030204" pitchFamily="34" charset="0"/>
                        </a:rPr>
                        <a:t>FTE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400" b="1" i="0" u="none" strike="noStrike">
                          <a:solidFill>
                            <a:srgbClr val="000000"/>
                          </a:solidFill>
                          <a:effectLst/>
                          <a:latin typeface="Calibri" panose="020F0502020204030204" pitchFamily="34" charset="0"/>
                        </a:rPr>
                        <a:t> Budget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1152190480"/>
                  </a:ext>
                </a:extLst>
              </a:tr>
              <a:tr h="201368">
                <a:tc>
                  <a:txBody>
                    <a:bodyPr/>
                    <a:lstStyle/>
                    <a:p>
                      <a:pPr algn="l" fontAlgn="b"/>
                      <a:r>
                        <a:rPr lang="en-US" sz="14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88231618"/>
                  </a:ext>
                </a:extLst>
              </a:tr>
              <a:tr h="381902">
                <a:tc>
                  <a:txBody>
                    <a:bodyPr/>
                    <a:lstStyle/>
                    <a:p>
                      <a:pPr algn="r" fontAlgn="b"/>
                      <a:r>
                        <a:rPr lang="en-US" sz="1400" b="0" i="0" u="none" strike="noStrike">
                          <a:effectLst/>
                          <a:latin typeface="Arial" panose="020B0604020202020204" pitchFamily="34" charset="0"/>
                        </a:rPr>
                        <a:t>1000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effectLst/>
                          <a:latin typeface="Arial" panose="020B0604020202020204" pitchFamily="34" charset="0"/>
                        </a:rPr>
                        <a:t>Instruction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effectLst/>
                          <a:latin typeface="Arial" panose="020B0604020202020204" pitchFamily="34" charset="0"/>
                        </a:rPr>
                        <a:t>                      28.80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effectLst/>
                          <a:latin typeface="Arial" panose="020B0604020202020204" pitchFamily="34" charset="0"/>
                        </a:rPr>
                        <a:t> $                     4,607,007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4052530"/>
                  </a:ext>
                </a:extLst>
              </a:tr>
              <a:tr h="381902">
                <a:tc>
                  <a:txBody>
                    <a:bodyPr/>
                    <a:lstStyle/>
                    <a:p>
                      <a:pPr algn="r" fontAlgn="b"/>
                      <a:r>
                        <a:rPr lang="en-US" sz="1400" b="0" i="0" u="none" strike="noStrike">
                          <a:effectLst/>
                          <a:latin typeface="Arial" panose="020B0604020202020204" pitchFamily="34" charset="0"/>
                        </a:rPr>
                        <a:t>2100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effectLst/>
                          <a:latin typeface="Arial" panose="020B0604020202020204" pitchFamily="34" charset="0"/>
                        </a:rPr>
                        <a:t>Pupil Services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effectLst/>
                          <a:latin typeface="Arial" panose="020B0604020202020204" pitchFamily="34" charset="0"/>
                        </a:rPr>
                        <a:t>                        4.45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effectLst/>
                          <a:latin typeface="Arial" panose="020B0604020202020204" pitchFamily="34" charset="0"/>
                        </a:rPr>
                        <a:t> $                        349,974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6313207"/>
                  </a:ext>
                </a:extLst>
              </a:tr>
              <a:tr h="381902">
                <a:tc>
                  <a:txBody>
                    <a:bodyPr/>
                    <a:lstStyle/>
                    <a:p>
                      <a:pPr algn="r" fontAlgn="b"/>
                      <a:r>
                        <a:rPr lang="en-US" sz="1400" b="0" i="0" u="none" strike="noStrike">
                          <a:effectLst/>
                          <a:latin typeface="Arial" panose="020B0604020202020204" pitchFamily="34" charset="0"/>
                        </a:rPr>
                        <a:t>2210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effectLst/>
                          <a:latin typeface="Arial" panose="020B0604020202020204" pitchFamily="34" charset="0"/>
                        </a:rPr>
                        <a:t>Improvement of Instructional Services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effectLst/>
                          <a:latin typeface="Arial" panose="020B0604020202020204" pitchFamily="34" charset="0"/>
                        </a:rPr>
                        <a:t>                        2.00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effectLst/>
                          <a:latin typeface="Arial" panose="020B0604020202020204" pitchFamily="34" charset="0"/>
                        </a:rPr>
                        <a:t> $                        206,987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0810634"/>
                  </a:ext>
                </a:extLst>
              </a:tr>
              <a:tr h="381902">
                <a:tc>
                  <a:txBody>
                    <a:bodyPr/>
                    <a:lstStyle/>
                    <a:p>
                      <a:pPr algn="r" fontAlgn="b"/>
                      <a:r>
                        <a:rPr lang="en-US" sz="1400" b="0" i="0" u="none" strike="noStrike">
                          <a:effectLst/>
                          <a:latin typeface="Arial" panose="020B0604020202020204" pitchFamily="34" charset="0"/>
                        </a:rPr>
                        <a:t>2213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effectLst/>
                          <a:latin typeface="Arial" panose="020B0604020202020204" pitchFamily="34" charset="0"/>
                        </a:rPr>
                        <a:t>Instructional Staff Training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effectLst/>
                          <a:latin typeface="Arial" panose="020B0604020202020204" pitchFamily="34" charset="0"/>
                        </a:rPr>
                        <a:t>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effectLst/>
                          <a:latin typeface="Arial" panose="020B0604020202020204" pitchFamily="34" charset="0"/>
                        </a:rPr>
                        <a:t> $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7708723"/>
                  </a:ext>
                </a:extLst>
              </a:tr>
              <a:tr h="381902">
                <a:tc>
                  <a:txBody>
                    <a:bodyPr/>
                    <a:lstStyle/>
                    <a:p>
                      <a:pPr algn="r" fontAlgn="b"/>
                      <a:r>
                        <a:rPr lang="en-US" sz="1400" b="0" i="0" u="none" strike="noStrike">
                          <a:effectLst/>
                          <a:latin typeface="Arial" panose="020B0604020202020204" pitchFamily="34" charset="0"/>
                        </a:rPr>
                        <a:t>2220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effectLst/>
                          <a:latin typeface="Arial" panose="020B0604020202020204" pitchFamily="34" charset="0"/>
                        </a:rPr>
                        <a:t>Educational Media Services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effectLst/>
                          <a:latin typeface="Arial" panose="020B0604020202020204" pitchFamily="34" charset="0"/>
                        </a:rPr>
                        <a:t>                        1.00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effectLst/>
                          <a:latin typeface="Arial" panose="020B0604020202020204" pitchFamily="34" charset="0"/>
                        </a:rPr>
                        <a:t> $                          99,381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7686414"/>
                  </a:ext>
                </a:extLst>
              </a:tr>
              <a:tr h="381902">
                <a:tc>
                  <a:txBody>
                    <a:bodyPr/>
                    <a:lstStyle/>
                    <a:p>
                      <a:pPr algn="r" fontAlgn="b"/>
                      <a:r>
                        <a:rPr lang="en-US" sz="1400" b="0" i="0" u="none" strike="noStrike">
                          <a:effectLst/>
                          <a:latin typeface="Arial" panose="020B0604020202020204" pitchFamily="34" charset="0"/>
                        </a:rPr>
                        <a:t>2400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effectLst/>
                          <a:latin typeface="Arial" panose="020B0604020202020204" pitchFamily="34" charset="0"/>
                        </a:rPr>
                        <a:t>School Administration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effectLst/>
                          <a:latin typeface="Arial" panose="020B0604020202020204" pitchFamily="34" charset="0"/>
                        </a:rPr>
                        <a:t>                        5.00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effectLst/>
                          <a:latin typeface="Arial" panose="020B0604020202020204" pitchFamily="34" charset="0"/>
                        </a:rPr>
                        <a:t> $                        506,300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3670879"/>
                  </a:ext>
                </a:extLst>
              </a:tr>
              <a:tr h="381902">
                <a:tc>
                  <a:txBody>
                    <a:bodyPr/>
                    <a:lstStyle/>
                    <a:p>
                      <a:pPr algn="r" fontAlgn="b"/>
                      <a:r>
                        <a:rPr lang="en-US" sz="1400" b="0" i="0" u="none" strike="noStrike">
                          <a:effectLst/>
                          <a:latin typeface="Arial" panose="020B0604020202020204" pitchFamily="34" charset="0"/>
                        </a:rPr>
                        <a:t>2600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effectLst/>
                          <a:latin typeface="Arial" panose="020B0604020202020204" pitchFamily="34" charset="0"/>
                        </a:rPr>
                        <a:t>Maintenance &amp; Operations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effectLst/>
                          <a:latin typeface="Arial" panose="020B0604020202020204" pitchFamily="34" charset="0"/>
                        </a:rPr>
                        <a:t>                        2.50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effectLst/>
                          <a:latin typeface="Arial" panose="020B0604020202020204" pitchFamily="34" charset="0"/>
                        </a:rPr>
                        <a:t> $                        122,994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77891"/>
                  </a:ext>
                </a:extLst>
              </a:tr>
              <a:tr h="381902">
                <a:tc>
                  <a:txBody>
                    <a:bodyPr/>
                    <a:lstStyle/>
                    <a:p>
                      <a:pPr algn="r" fontAlgn="b"/>
                      <a:r>
                        <a:rPr lang="en-US" sz="1400" b="0" i="0" u="none" strike="noStrike">
                          <a:effectLst/>
                          <a:latin typeface="Arial" panose="020B0604020202020204" pitchFamily="34" charset="0"/>
                        </a:rPr>
                        <a:t>2700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effectLst/>
                          <a:latin typeface="Arial" panose="020B0604020202020204" pitchFamily="34" charset="0"/>
                        </a:rPr>
                        <a:t>Transportation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effectLst/>
                          <a:latin typeface="Arial" panose="020B0604020202020204" pitchFamily="34" charset="0"/>
                        </a:rPr>
                        <a:t>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effectLst/>
                          <a:latin typeface="Arial" panose="020B0604020202020204" pitchFamily="34" charset="0"/>
                        </a:rPr>
                        <a:t> $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617368"/>
                  </a:ext>
                </a:extLst>
              </a:tr>
              <a:tr h="406009">
                <a:tc gridSpan="2">
                  <a:txBody>
                    <a:bodyPr/>
                    <a:lstStyle/>
                    <a:p>
                      <a:pPr algn="l" fontAlgn="b"/>
                      <a:r>
                        <a:rPr lang="en-US" sz="1400" b="1" i="0" u="none" strike="noStrike">
                          <a:effectLst/>
                          <a:latin typeface="Arial" panose="020B0604020202020204" pitchFamily="34" charset="0"/>
                        </a:rPr>
                        <a:t>Total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r>
                        <a:rPr lang="en-US" sz="1400" b="1" i="0" u="none" strike="noStrike">
                          <a:effectLst/>
                          <a:latin typeface="Arial" panose="020B0604020202020204" pitchFamily="34" charset="0"/>
                        </a:rPr>
                        <a:t>                    43.75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1" i="0" u="none" strike="noStrike">
                          <a:effectLst/>
                          <a:latin typeface="Arial" panose="020B0604020202020204" pitchFamily="34" charset="0"/>
                        </a:rPr>
                        <a:t> $                 5,892,643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9169321"/>
                  </a:ext>
                </a:extLst>
              </a:tr>
            </a:tbl>
          </a:graphicData>
        </a:graphic>
      </p:graphicFrame>
      <p:sp>
        <p:nvSpPr>
          <p:cNvPr id="2" name="TextBox 1"/>
          <p:cNvSpPr txBox="1"/>
          <p:nvPr/>
        </p:nvSpPr>
        <p:spPr>
          <a:xfrm rot="20379626">
            <a:off x="4971678" y="2678925"/>
            <a:ext cx="3163045" cy="1015663"/>
          </a:xfrm>
          <a:prstGeom prst="rect">
            <a:avLst/>
          </a:prstGeom>
          <a:noFill/>
        </p:spPr>
        <p:txBody>
          <a:bodyPr wrap="none" rtlCol="0">
            <a:spAutoFit/>
          </a:bodyPr>
          <a:lstStyle/>
          <a:p>
            <a:r>
              <a:rPr lang="en-US" sz="6000" b="1">
                <a:ln w="22225">
                  <a:solidFill>
                    <a:schemeClr val="accent2"/>
                  </a:solidFill>
                  <a:prstDash val="solid"/>
                </a:ln>
                <a:solidFill>
                  <a:schemeClr val="accent2">
                    <a:lumMod val="40000"/>
                    <a:lumOff val="60000"/>
                  </a:schemeClr>
                </a:solidFill>
              </a:rPr>
              <a:t>Example</a:t>
            </a:r>
          </a:p>
        </p:txBody>
      </p:sp>
      <p:sp>
        <p:nvSpPr>
          <p:cNvPr id="4" name="Title 1"/>
          <p:cNvSpPr txBox="1">
            <a:spLocks/>
          </p:cNvSpPr>
          <p:nvPr/>
        </p:nvSpPr>
        <p:spPr>
          <a:xfrm>
            <a:off x="2438400" y="257044"/>
            <a:ext cx="8229600" cy="602055"/>
          </a:xfrm>
          <a:prstGeom prst="rect">
            <a:avLst/>
          </a:prstGeom>
        </p:spPr>
        <p:txBody>
          <a:bodyPr vert="horz" lIns="91440" tIns="45720" rIns="91440" bIns="45720" rtlCol="0" anchor="ctr">
            <a:normAutofit fontScale="4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a:solidFill>
                  <a:sysClr val="windowText" lastClr="000000"/>
                </a:solidFill>
                <a:latin typeface="Calibri"/>
              </a:rPr>
              <a:t>Budget by Function (Required)</a:t>
            </a:r>
          </a:p>
          <a:p>
            <a:pPr>
              <a:defRPr/>
            </a:pPr>
            <a:r>
              <a:rPr lang="en-US" sz="3400" i="1">
                <a:solidFill>
                  <a:sysClr val="windowText" lastClr="000000"/>
                </a:solidFill>
                <a:latin typeface="Calibri"/>
              </a:rPr>
              <a:t>*Based on Current Allocation of School Budget</a:t>
            </a:r>
          </a:p>
          <a:p>
            <a:pPr>
              <a:defRPr/>
            </a:pPr>
            <a:endParaRPr lang="en-US">
              <a:solidFill>
                <a:sysClr val="windowText" lastClr="000000"/>
              </a:solidFill>
              <a:latin typeface="Calibri"/>
            </a:endParaRPr>
          </a:p>
        </p:txBody>
      </p:sp>
      <p:sp>
        <p:nvSpPr>
          <p:cNvPr id="3" name="Slide Number Placeholder 2"/>
          <p:cNvSpPr>
            <a:spLocks noGrp="1"/>
          </p:cNvSpPr>
          <p:nvPr>
            <p:ph type="sldNum" sz="quarter" idx="12"/>
          </p:nvPr>
        </p:nvSpPr>
        <p:spPr/>
        <p:txBody>
          <a:bodyPr/>
          <a:lstStyle/>
          <a:p>
            <a:fld id="{3D6C3DC6-EF6E-8948-BFE6-808D46D584D8}" type="slidenum">
              <a:rPr lang="en-US" smtClean="0">
                <a:solidFill>
                  <a:srgbClr val="F5F5F5"/>
                </a:solidFill>
              </a:rPr>
              <a:pPr/>
              <a:t>28</a:t>
            </a:fld>
            <a:endParaRPr lang="en-US">
              <a:solidFill>
                <a:srgbClr val="F5F5F5"/>
              </a:solidFill>
            </a:endParaRPr>
          </a:p>
        </p:txBody>
      </p:sp>
    </p:spTree>
    <p:extLst>
      <p:ext uri="{BB962C8B-B14F-4D97-AF65-F5344CB8AC3E}">
        <p14:creationId xmlns:p14="http://schemas.microsoft.com/office/powerpoint/2010/main" val="11291501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00000000-0008-0000-0600-000002000000}"/>
              </a:ext>
            </a:extLst>
          </p:cNvPr>
          <p:cNvGraphicFramePr>
            <a:graphicFrameLocks/>
          </p:cNvGraphicFramePr>
          <p:nvPr>
            <p:extLst>
              <p:ext uri="{D42A27DB-BD31-4B8C-83A1-F6EECF244321}">
                <p14:modId xmlns:p14="http://schemas.microsoft.com/office/powerpoint/2010/main" val="543429071"/>
              </p:ext>
            </p:extLst>
          </p:nvPr>
        </p:nvGraphicFramePr>
        <p:xfrm>
          <a:off x="2853071" y="978196"/>
          <a:ext cx="6964325" cy="4976038"/>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rot="20379626">
            <a:off x="4631561" y="2684567"/>
            <a:ext cx="3163045" cy="1015663"/>
          </a:xfrm>
          <a:prstGeom prst="rect">
            <a:avLst/>
          </a:prstGeom>
          <a:noFill/>
        </p:spPr>
        <p:txBody>
          <a:bodyPr wrap="none" rtlCol="0">
            <a:spAutoFit/>
          </a:bodyPr>
          <a:lstStyle/>
          <a:p>
            <a:r>
              <a:rPr lang="en-US" sz="6000" b="1">
                <a:ln w="22225">
                  <a:solidFill>
                    <a:schemeClr val="accent2"/>
                  </a:solidFill>
                  <a:prstDash val="solid"/>
                </a:ln>
                <a:solidFill>
                  <a:schemeClr val="accent2">
                    <a:lumMod val="40000"/>
                    <a:lumOff val="60000"/>
                  </a:schemeClr>
                </a:solidFill>
              </a:rPr>
              <a:t>Example</a:t>
            </a:r>
          </a:p>
        </p:txBody>
      </p:sp>
      <p:sp>
        <p:nvSpPr>
          <p:cNvPr id="4" name="Title 1"/>
          <p:cNvSpPr txBox="1">
            <a:spLocks/>
          </p:cNvSpPr>
          <p:nvPr/>
        </p:nvSpPr>
        <p:spPr>
          <a:xfrm>
            <a:off x="2438400" y="109669"/>
            <a:ext cx="8229600" cy="719891"/>
          </a:xfrm>
          <a:prstGeom prst="rect">
            <a:avLst/>
          </a:prstGeom>
        </p:spPr>
        <p:txBody>
          <a:bodyPr vert="horz" lIns="91440" tIns="45720" rIns="91440" bIns="45720" rtlCol="0" anchor="ctr">
            <a:normAutofit fontScale="5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a:solidFill>
                  <a:sysClr val="windowText" lastClr="000000"/>
                </a:solidFill>
                <a:latin typeface="Calibri"/>
              </a:rPr>
              <a:t>Budget by Function (Required)</a:t>
            </a:r>
          </a:p>
          <a:p>
            <a:pPr>
              <a:defRPr/>
            </a:pPr>
            <a:r>
              <a:rPr lang="en-US" sz="3600" i="1">
                <a:solidFill>
                  <a:sysClr val="windowText" lastClr="000000"/>
                </a:solidFill>
                <a:latin typeface="Calibri"/>
              </a:rPr>
              <a:t>*Based on Current Allocation of School Budget</a:t>
            </a:r>
          </a:p>
        </p:txBody>
      </p:sp>
      <p:sp>
        <p:nvSpPr>
          <p:cNvPr id="2" name="Slide Number Placeholder 1"/>
          <p:cNvSpPr>
            <a:spLocks noGrp="1"/>
          </p:cNvSpPr>
          <p:nvPr>
            <p:ph type="sldNum" sz="quarter" idx="12"/>
          </p:nvPr>
        </p:nvSpPr>
        <p:spPr/>
        <p:txBody>
          <a:bodyPr/>
          <a:lstStyle/>
          <a:p>
            <a:fld id="{3D6C3DC6-EF6E-8948-BFE6-808D46D584D8}" type="slidenum">
              <a:rPr lang="en-US" smtClean="0">
                <a:solidFill>
                  <a:srgbClr val="F5F5F5"/>
                </a:solidFill>
              </a:rPr>
              <a:pPr/>
              <a:t>29</a:t>
            </a:fld>
            <a:endParaRPr lang="en-US">
              <a:solidFill>
                <a:srgbClr val="F5F5F5"/>
              </a:solidFill>
            </a:endParaRPr>
          </a:p>
        </p:txBody>
      </p:sp>
    </p:spTree>
    <p:extLst>
      <p:ext uri="{BB962C8B-B14F-4D97-AF65-F5344CB8AC3E}">
        <p14:creationId xmlns:p14="http://schemas.microsoft.com/office/powerpoint/2010/main" val="716182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p:cNvSpPr/>
          <p:nvPr/>
        </p:nvSpPr>
        <p:spPr>
          <a:xfrm>
            <a:off x="4248694" y="976866"/>
            <a:ext cx="7066459" cy="1177486"/>
          </a:xfrm>
          <a:prstGeom prst="rect">
            <a:avLst/>
          </a:prstGeom>
          <a:solidFill>
            <a:srgbClr val="0083A9"/>
          </a:solidFill>
          <a:ln>
            <a:solidFill>
              <a:srgbClr val="0083A9"/>
            </a:solidFill>
          </a:ln>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ctr"/>
            <a:r>
              <a:rPr lang="en-US" sz="2000" b="1">
                <a:solidFill>
                  <a:schemeClr val="bg1"/>
                </a:solidFill>
                <a:latin typeface="Berlin Sans FB Demi" panose="020E0802020502020306" pitchFamily="34" charset="0"/>
              </a:rPr>
              <a:t>YOUR SCHOOL STRATEGIC PLAN…</a:t>
            </a:r>
          </a:p>
          <a:p>
            <a:pPr algn="ctr"/>
            <a:endParaRPr lang="en-US" sz="1600" b="1">
              <a:solidFill>
                <a:schemeClr val="bg1"/>
              </a:solidFill>
              <a:latin typeface="Berlin Sans FB Demi" panose="020E0802020502020306" pitchFamily="34" charset="0"/>
            </a:endParaRPr>
          </a:p>
          <a:p>
            <a:pPr algn="ctr"/>
            <a:r>
              <a:rPr lang="en-US" sz="1600" b="1">
                <a:solidFill>
                  <a:schemeClr val="bg1"/>
                </a:solidFill>
              </a:rPr>
              <a:t>is your roadmap and your role.</a:t>
            </a:r>
          </a:p>
          <a:p>
            <a:pPr algn="ctr"/>
            <a:r>
              <a:rPr lang="en-US" sz="1600" b="1">
                <a:solidFill>
                  <a:schemeClr val="bg1"/>
                </a:solidFill>
              </a:rPr>
              <a:t>It is your direction, your priorities, your vision, your present, your future. </a:t>
            </a:r>
          </a:p>
          <a:p>
            <a:pPr algn="ctr"/>
            <a:endParaRPr lang="en-US" sz="1600" b="1">
              <a:solidFill>
                <a:schemeClr val="bg1"/>
              </a:solidFill>
              <a:latin typeface="Berlin Sans FB Demi" panose="020E0802020502020306" pitchFamily="34" charset="0"/>
            </a:endParaRPr>
          </a:p>
        </p:txBody>
      </p:sp>
      <p:sp>
        <p:nvSpPr>
          <p:cNvPr id="2" name="Title 1"/>
          <p:cNvSpPr>
            <a:spLocks noGrp="1"/>
          </p:cNvSpPr>
          <p:nvPr>
            <p:ph type="title"/>
          </p:nvPr>
        </p:nvSpPr>
        <p:spPr>
          <a:xfrm>
            <a:off x="3371850" y="248714"/>
            <a:ext cx="8820149" cy="625079"/>
          </a:xfrm>
        </p:spPr>
        <p:txBody>
          <a:bodyPr>
            <a:normAutofit/>
          </a:bodyPr>
          <a:lstStyle/>
          <a:p>
            <a:pPr algn="ctr"/>
            <a:r>
              <a:rPr lang="en-US" sz="2600" b="1"/>
              <a:t>GO Team Budget Development Process</a:t>
            </a:r>
          </a:p>
        </p:txBody>
      </p:sp>
      <p:sp>
        <p:nvSpPr>
          <p:cNvPr id="5" name="Slide Number Placeholder 4"/>
          <p:cNvSpPr>
            <a:spLocks noGrp="1"/>
          </p:cNvSpPr>
          <p:nvPr>
            <p:ph type="sldNum" sz="quarter" idx="12"/>
          </p:nvPr>
        </p:nvSpPr>
        <p:spPr>
          <a:xfrm>
            <a:off x="9330991" y="5811680"/>
            <a:ext cx="1600200" cy="273844"/>
          </a:xfrm>
        </p:spPr>
        <p:txBody>
          <a:bodyPr/>
          <a:lstStyle/>
          <a:p>
            <a:fld id="{026F2F96-C52A-46BA-9140-C1728DB7CC36}" type="slidenum">
              <a:rPr lang="en-US" smtClean="0">
                <a:solidFill>
                  <a:schemeClr val="tx2"/>
                </a:solidFill>
              </a:rPr>
              <a:pPr/>
              <a:t>3</a:t>
            </a:fld>
            <a:endParaRPr lang="en-US">
              <a:solidFill>
                <a:schemeClr val="tx2"/>
              </a:solidFill>
            </a:endParaRPr>
          </a:p>
        </p:txBody>
      </p:sp>
      <p:graphicFrame>
        <p:nvGraphicFramePr>
          <p:cNvPr id="3" name="Diagram 2"/>
          <p:cNvGraphicFramePr/>
          <p:nvPr>
            <p:extLst>
              <p:ext uri="{D42A27DB-BD31-4B8C-83A1-F6EECF244321}">
                <p14:modId xmlns:p14="http://schemas.microsoft.com/office/powerpoint/2010/main" val="278190695"/>
              </p:ext>
            </p:extLst>
          </p:nvPr>
        </p:nvGraphicFramePr>
        <p:xfrm>
          <a:off x="4248693" y="2419351"/>
          <a:ext cx="7066460" cy="4272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7" name="Picture 4" descr="Image result for you are her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0017426">
            <a:off x="3924842" y="4949974"/>
            <a:ext cx="792559" cy="1135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5924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xfrm>
            <a:off x="3173691" y="347472"/>
            <a:ext cx="6922809" cy="768096"/>
          </a:xfrm>
        </p:spPr>
        <p:txBody>
          <a:bodyPr rtlCol="0" anchor="t">
            <a:normAutofit/>
          </a:bodyPr>
          <a:lstStyle/>
          <a:p>
            <a:pPr>
              <a:lnSpc>
                <a:spcPct val="90000"/>
              </a:lnSpc>
            </a:pPr>
            <a:r>
              <a:rPr lang="en-US" sz="2300"/>
              <a:t>Questions for the GO Team to Consider and Discuss</a:t>
            </a:r>
          </a:p>
        </p:txBody>
      </p:sp>
      <p:sp>
        <p:nvSpPr>
          <p:cNvPr id="2" name="Slide Number Placeholder 1"/>
          <p:cNvSpPr>
            <a:spLocks noGrp="1"/>
          </p:cNvSpPr>
          <p:nvPr>
            <p:ph type="sldNum" sz="quarter" idx="12"/>
          </p:nvPr>
        </p:nvSpPr>
        <p:spPr>
          <a:xfrm>
            <a:off x="9733026" y="457200"/>
            <a:ext cx="740664" cy="274320"/>
          </a:xfrm>
        </p:spPr>
        <p:txBody>
          <a:bodyPr anchor="ctr">
            <a:normAutofit/>
          </a:bodyPr>
          <a:lstStyle/>
          <a:p>
            <a:pPr>
              <a:spcAft>
                <a:spcPts val="600"/>
              </a:spcAft>
            </a:pPr>
            <a:fld id="{3D6C3DC6-EF6E-8948-BFE6-808D46D584D8}" type="slidenum">
              <a:rPr lang="en-US" smtClean="0"/>
              <a:pPr>
                <a:spcAft>
                  <a:spcPts val="600"/>
                </a:spcAft>
              </a:pPr>
              <a:t>30</a:t>
            </a:fld>
            <a:endParaRPr lang="en-US"/>
          </a:p>
        </p:txBody>
      </p:sp>
      <p:graphicFrame>
        <p:nvGraphicFramePr>
          <p:cNvPr id="11" name="Subtitle 2">
            <a:extLst>
              <a:ext uri="{FF2B5EF4-FFF2-40B4-BE49-F238E27FC236}">
                <a16:creationId xmlns:a16="http://schemas.microsoft.com/office/drawing/2014/main" id="{C5A6AE92-56F4-6F3E-B7F1-02E433D42BDE}"/>
              </a:ext>
            </a:extLst>
          </p:cNvPr>
          <p:cNvGraphicFramePr>
            <a:graphicFrameLocks noGrp="1"/>
          </p:cNvGraphicFramePr>
          <p:nvPr>
            <p:ph sz="half" idx="1"/>
            <p:extLst>
              <p:ext uri="{D42A27DB-BD31-4B8C-83A1-F6EECF244321}">
                <p14:modId xmlns:p14="http://schemas.microsoft.com/office/powerpoint/2010/main" val="3196917409"/>
              </p:ext>
            </p:extLst>
          </p:nvPr>
        </p:nvGraphicFramePr>
        <p:xfrm>
          <a:off x="1928621" y="1409700"/>
          <a:ext cx="9777604" cy="51282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754231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092"/>
        <p:cNvGrpSpPr/>
        <p:nvPr/>
      </p:nvGrpSpPr>
      <p:grpSpPr>
        <a:xfrm>
          <a:off x="0" y="0"/>
          <a:ext cx="0" cy="0"/>
          <a:chOff x="0" y="0"/>
          <a:chExt cx="0" cy="0"/>
        </a:xfrm>
      </p:grpSpPr>
      <p:sp>
        <p:nvSpPr>
          <p:cNvPr id="1093" name="Google Shape;1093;p142"/>
          <p:cNvSpPr txBox="1">
            <a:spLocks noGrp="1"/>
          </p:cNvSpPr>
          <p:nvPr>
            <p:ph type="title"/>
          </p:nvPr>
        </p:nvSpPr>
        <p:spPr>
          <a:prstGeom prst="rect">
            <a:avLst/>
          </a:prstGeom>
          <a:noFill/>
          <a:ln>
            <a:noFill/>
          </a:ln>
        </p:spPr>
        <p:txBody>
          <a:bodyPr spcFirstLastPara="1" vert="horz" wrap="square" lIns="68569" tIns="34275" rIns="68569" bIns="34275" rtlCol="0" anchor="ctr" anchorCtr="0">
            <a:normAutofit/>
          </a:bodyPr>
          <a:lstStyle/>
          <a:p>
            <a:pPr>
              <a:spcBef>
                <a:spcPts val="0"/>
              </a:spcBef>
              <a:buClr>
                <a:schemeClr val="accent2"/>
              </a:buClr>
              <a:buSzPts val="6000"/>
            </a:pPr>
            <a:r>
              <a:rPr lang="en-US" b="1">
                <a:solidFill>
                  <a:schemeClr val="accent2"/>
                </a:solidFill>
              </a:rPr>
              <a:t>Where We’re </a:t>
            </a:r>
            <a:r>
              <a:rPr lang="en-US">
                <a:solidFill>
                  <a:schemeClr val="accent2"/>
                </a:solidFill>
              </a:rPr>
              <a:t>G</a:t>
            </a:r>
            <a:r>
              <a:rPr lang="en-US" b="1">
                <a:solidFill>
                  <a:schemeClr val="accent2"/>
                </a:solidFill>
              </a:rPr>
              <a:t>oing?</a:t>
            </a:r>
            <a:endParaRPr/>
          </a:p>
        </p:txBody>
      </p:sp>
      <p:sp>
        <p:nvSpPr>
          <p:cNvPr id="1094" name="Google Shape;1094;p142"/>
          <p:cNvSpPr txBox="1">
            <a:spLocks noGrp="1"/>
          </p:cNvSpPr>
          <p:nvPr>
            <p:ph idx="1"/>
          </p:nvPr>
        </p:nvSpPr>
        <p:spPr>
          <a:xfrm>
            <a:off x="2268719" y="1357461"/>
            <a:ext cx="7465289" cy="4998891"/>
          </a:xfrm>
          <a:prstGeom prst="rect">
            <a:avLst/>
          </a:prstGeom>
          <a:noFill/>
          <a:ln>
            <a:noFill/>
          </a:ln>
        </p:spPr>
        <p:txBody>
          <a:bodyPr spcFirstLastPara="1" vert="horz" wrap="square" lIns="68569" tIns="34275" rIns="68569" bIns="34275" rtlCol="0" anchor="t" anchorCtr="0">
            <a:noAutofit/>
          </a:bodyPr>
          <a:lstStyle/>
          <a:p>
            <a:pPr marL="520700" indent="-457200">
              <a:spcBef>
                <a:spcPts val="600"/>
              </a:spcBef>
              <a:buSzPct val="100000"/>
            </a:pPr>
            <a:r>
              <a:rPr lang="en-US"/>
              <a:t>Our next meeting is the </a:t>
            </a:r>
            <a:r>
              <a:rPr lang="en-US" b="1" u="sng"/>
              <a:t>Budget Approval Meeting</a:t>
            </a:r>
            <a:r>
              <a:rPr lang="en-US"/>
              <a:t> </a:t>
            </a:r>
          </a:p>
          <a:p>
            <a:pPr marL="520700" indent="-457200">
              <a:spcBef>
                <a:spcPts val="600"/>
              </a:spcBef>
              <a:buSzPct val="100000"/>
            </a:pPr>
            <a:endParaRPr lang="en-US"/>
          </a:p>
          <a:p>
            <a:pPr marL="520700" indent="-457200">
              <a:spcBef>
                <a:spcPts val="600"/>
              </a:spcBef>
              <a:buSzPct val="100000"/>
            </a:pPr>
            <a:r>
              <a:rPr lang="en-US" sz="2400" b="1" u="sng">
                <a:solidFill>
                  <a:schemeClr val="accent2">
                    <a:lumMod val="75000"/>
                  </a:schemeClr>
                </a:solidFill>
              </a:rPr>
              <a:t>What:</a:t>
            </a:r>
          </a:p>
          <a:p>
            <a:pPr marL="520700" indent="-457200">
              <a:spcBef>
                <a:spcPts val="600"/>
              </a:spcBef>
              <a:buSzPct val="100000"/>
            </a:pPr>
            <a:r>
              <a:rPr lang="en-US"/>
              <a:t>	During this meeting we will </a:t>
            </a:r>
            <a:r>
              <a:rPr lang="en-US" sz="2000"/>
              <a:t>review the budget, which should be updated based on feedback from the staffing conference, Associate Superintendents, and key leaders. After review, GO Teams will need to </a:t>
            </a:r>
            <a:r>
              <a:rPr lang="en-US" sz="2000" b="1">
                <a:solidFill>
                  <a:schemeClr val="accent2"/>
                </a:solidFill>
              </a:rPr>
              <a:t>take action</a:t>
            </a:r>
            <a:r>
              <a:rPr lang="en-US" sz="2000">
                <a:solidFill>
                  <a:schemeClr val="accent2"/>
                </a:solidFill>
              </a:rPr>
              <a:t> </a:t>
            </a:r>
            <a:r>
              <a:rPr lang="en-US" sz="2000"/>
              <a:t>(i.e., vote) on the FY24 Budget.  </a:t>
            </a:r>
          </a:p>
          <a:p>
            <a:pPr marL="63500">
              <a:spcBef>
                <a:spcPts val="600"/>
              </a:spcBef>
              <a:buSzPct val="100000"/>
            </a:pPr>
            <a:r>
              <a:rPr lang="en-US" sz="2400" b="1" u="sng">
                <a:solidFill>
                  <a:schemeClr val="accent2">
                    <a:lumMod val="75000"/>
                  </a:schemeClr>
                </a:solidFill>
              </a:rPr>
              <a:t>Why:</a:t>
            </a:r>
          </a:p>
          <a:p>
            <a:pPr marL="520700" indent="-6350">
              <a:spcBef>
                <a:spcPts val="600"/>
              </a:spcBef>
              <a:buSzPct val="100000"/>
            </a:pPr>
            <a:r>
              <a:rPr lang="en-US" sz="2000"/>
              <a:t>Principals will present the final budget recommendations for GO Team approval. </a:t>
            </a:r>
            <a:endParaRPr lang="en-US" sz="2000" b="1" u="sng"/>
          </a:p>
          <a:p>
            <a:pPr marL="63500">
              <a:spcBef>
                <a:spcPts val="600"/>
              </a:spcBef>
              <a:buSzPct val="100000"/>
            </a:pPr>
            <a:r>
              <a:rPr lang="en-US" sz="2400" b="1" u="sng">
                <a:solidFill>
                  <a:schemeClr val="accent2">
                    <a:lumMod val="75000"/>
                  </a:schemeClr>
                </a:solidFill>
              </a:rPr>
              <a:t>When:</a:t>
            </a:r>
          </a:p>
          <a:p>
            <a:pPr marL="520700" indent="-6350">
              <a:spcBef>
                <a:spcPts val="600"/>
              </a:spcBef>
              <a:buSzPct val="100000"/>
            </a:pPr>
            <a:r>
              <a:rPr lang="en-US" sz="2000"/>
              <a:t>All approval meetings </a:t>
            </a:r>
            <a:r>
              <a:rPr lang="en-US" sz="2000" b="1">
                <a:solidFill>
                  <a:srgbClr val="FF0000"/>
                </a:solidFill>
              </a:rPr>
              <a:t>must</a:t>
            </a:r>
            <a:r>
              <a:rPr lang="en-US" sz="2000"/>
              <a:t> be held </a:t>
            </a:r>
            <a:r>
              <a:rPr lang="en-US" sz="2000" b="1">
                <a:solidFill>
                  <a:srgbClr val="FF0000"/>
                </a:solidFill>
              </a:rPr>
              <a:t>after</a:t>
            </a:r>
            <a:r>
              <a:rPr lang="en-US" sz="2000"/>
              <a:t> staffing conferences. Budgets must be approved by </a:t>
            </a:r>
            <a:r>
              <a:rPr lang="en-US" sz="2000" b="1">
                <a:solidFill>
                  <a:srgbClr val="FF0000"/>
                </a:solidFill>
              </a:rPr>
              <a:t>March 17</a:t>
            </a:r>
            <a:r>
              <a:rPr lang="en-US" sz="2000" b="1" baseline="30000">
                <a:solidFill>
                  <a:srgbClr val="FF0000"/>
                </a:solidFill>
              </a:rPr>
              <a:t>th</a:t>
            </a:r>
            <a:r>
              <a:rPr lang="en-US" sz="2000"/>
              <a:t>. </a:t>
            </a:r>
          </a:p>
          <a:p>
            <a:pPr>
              <a:spcBef>
                <a:spcPts val="0"/>
              </a:spcBef>
              <a:buClr>
                <a:schemeClr val="dk1"/>
              </a:buClr>
              <a:buSzPts val="2400"/>
            </a:pPr>
            <a:endParaRPr lang="en-US"/>
          </a:p>
        </p:txBody>
      </p:sp>
      <p:sp>
        <p:nvSpPr>
          <p:cNvPr id="1095" name="Google Shape;1095;p142"/>
          <p:cNvSpPr txBox="1">
            <a:spLocks noGrp="1"/>
          </p:cNvSpPr>
          <p:nvPr>
            <p:ph type="sldNum" sz="quarter" idx="4"/>
          </p:nvPr>
        </p:nvSpPr>
        <p:spPr>
          <a:prstGeom prst="rect">
            <a:avLst/>
          </a:prstGeom>
          <a:noFill/>
          <a:ln>
            <a:noFill/>
          </a:ln>
        </p:spPr>
        <p:txBody>
          <a:bodyPr spcFirstLastPara="1" vert="horz" wrap="square" lIns="91425" tIns="45700" rIns="91425" bIns="45700" rtlCol="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12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12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12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12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12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12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12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1200" b="0" i="0" u="none" strike="noStrike" cap="none">
                <a:solidFill>
                  <a:schemeClr val="dk2"/>
                </a:solidFill>
                <a:latin typeface="Arial"/>
                <a:ea typeface="Arial"/>
                <a:cs typeface="Arial"/>
                <a:sym typeface="Arial"/>
              </a:defRPr>
            </a:lvl9pPr>
          </a:lstStyle>
          <a:p>
            <a:fld id="{00000000-1234-1234-1234-123412341234}" type="slidenum">
              <a:rPr lang="en-US">
                <a:solidFill>
                  <a:srgbClr val="0083A9"/>
                </a:solidFill>
              </a:rPr>
              <a:pPr/>
              <a:t>31</a:t>
            </a:fld>
            <a:endParaRPr>
              <a:solidFill>
                <a:srgbClr val="0083A9"/>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099"/>
        <p:cNvGrpSpPr/>
        <p:nvPr/>
      </p:nvGrpSpPr>
      <p:grpSpPr>
        <a:xfrm>
          <a:off x="0" y="0"/>
          <a:ext cx="0" cy="0"/>
          <a:chOff x="0" y="0"/>
          <a:chExt cx="0" cy="0"/>
        </a:xfrm>
      </p:grpSpPr>
      <p:sp>
        <p:nvSpPr>
          <p:cNvPr id="1100" name="Google Shape;1100;p143"/>
          <p:cNvSpPr txBox="1">
            <a:spLocks noGrp="1"/>
          </p:cNvSpPr>
          <p:nvPr>
            <p:ph type="ctrTitle"/>
          </p:nvPr>
        </p:nvSpPr>
        <p:spPr>
          <a:xfrm>
            <a:off x="2399621" y="1699022"/>
            <a:ext cx="4665209" cy="1790700"/>
          </a:xfrm>
          <a:prstGeom prst="rect">
            <a:avLst/>
          </a:prstGeom>
          <a:noFill/>
          <a:ln>
            <a:noFill/>
          </a:ln>
        </p:spPr>
        <p:txBody>
          <a:bodyPr spcFirstLastPara="1" vert="horz" wrap="square" lIns="68569" tIns="34275" rIns="68569" bIns="34275" rtlCol="0" anchor="b" anchorCtr="0">
            <a:noAutofit/>
          </a:bodyPr>
          <a:lstStyle/>
          <a:p>
            <a:r>
              <a:rPr lang="en-US"/>
              <a:t>Thank you</a:t>
            </a:r>
            <a:endParaRPr/>
          </a:p>
        </p:txBody>
      </p:sp>
      <p:sp>
        <p:nvSpPr>
          <p:cNvPr id="1101" name="Google Shape;1101;p143"/>
          <p:cNvSpPr txBox="1">
            <a:spLocks noGrp="1"/>
          </p:cNvSpPr>
          <p:nvPr>
            <p:ph type="sldNum" idx="4294967295"/>
          </p:nvPr>
        </p:nvSpPr>
        <p:spPr>
          <a:xfrm>
            <a:off x="10029826" y="5624513"/>
            <a:ext cx="638175" cy="273844"/>
          </a:xfrm>
          <a:prstGeom prst="rect">
            <a:avLst/>
          </a:prstGeom>
          <a:noFill/>
          <a:ln>
            <a:noFill/>
          </a:ln>
        </p:spPr>
        <p:txBody>
          <a:bodyPr spcFirstLastPara="1" vert="horz" wrap="square" lIns="68569" tIns="34275" rIns="68569" bIns="34275" rtlCol="0" anchor="ctr" anchorCtr="0">
            <a:noAutofit/>
          </a:bodyPr>
          <a:lstStyle/>
          <a:p>
            <a:fld id="{00000000-1234-1234-1234-123412341234}" type="slidenum">
              <a:rPr lang="en-US">
                <a:solidFill>
                  <a:srgbClr val="0083A9"/>
                </a:solidFill>
                <a:latin typeface="Tenorite"/>
              </a:rPr>
              <a:pPr/>
              <a:t>32</a:t>
            </a:fld>
            <a:endParaRPr>
              <a:solidFill>
                <a:srgbClr val="0083A9"/>
              </a:solidFill>
              <a:latin typeface="Tenorit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8662743" y="4487665"/>
            <a:ext cx="1216600" cy="1487222"/>
          </a:xfrm>
          <a:prstGeom prst="rect">
            <a:avLst/>
          </a:prstGeom>
        </p:spPr>
      </p:pic>
      <p:graphicFrame>
        <p:nvGraphicFramePr>
          <p:cNvPr id="12" name="Diagram 11">
            <a:extLst>
              <a:ext uri="{FF2B5EF4-FFF2-40B4-BE49-F238E27FC236}">
                <a16:creationId xmlns:a16="http://schemas.microsoft.com/office/drawing/2014/main" id="{5DB4F5CC-35F9-48D1-AC24-5F92E210AC21}"/>
              </a:ext>
            </a:extLst>
          </p:cNvPr>
          <p:cNvGraphicFramePr/>
          <p:nvPr>
            <p:extLst>
              <p:ext uri="{D42A27DB-BD31-4B8C-83A1-F6EECF244321}">
                <p14:modId xmlns:p14="http://schemas.microsoft.com/office/powerpoint/2010/main" val="2261355130"/>
              </p:ext>
            </p:extLst>
          </p:nvPr>
        </p:nvGraphicFramePr>
        <p:xfrm>
          <a:off x="2312657" y="1638589"/>
          <a:ext cx="7566687" cy="24688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4" descr="Image result for you are her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858464" y="1864170"/>
            <a:ext cx="570059" cy="83157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107293" y="5981275"/>
            <a:ext cx="3405863" cy="253916"/>
          </a:xfrm>
          <a:prstGeom prst="rect">
            <a:avLst/>
          </a:prstGeom>
          <a:ln w="38100">
            <a:solidFill>
              <a:schemeClr val="accent2">
                <a:lumMod val="75000"/>
              </a:schemeClr>
            </a:solidFill>
          </a:ln>
        </p:spPr>
        <p:txBody>
          <a:bodyPr wrap="square">
            <a:spAutoFit/>
          </a:bodyPr>
          <a:lstStyle/>
          <a:p>
            <a:pPr algn="ctr" defTabSz="685800">
              <a:defRPr/>
            </a:pPr>
            <a:r>
              <a:rPr lang="en-US" sz="1050" b="1">
                <a:solidFill>
                  <a:prstClr val="black"/>
                </a:solidFill>
                <a:latin typeface="Calibri"/>
              </a:rPr>
              <a:t>GO Teams are encouraged to have ongoing conversations</a:t>
            </a:r>
          </a:p>
        </p:txBody>
      </p:sp>
      <p:sp>
        <p:nvSpPr>
          <p:cNvPr id="11" name="Title 1"/>
          <p:cNvSpPr txBox="1">
            <a:spLocks/>
          </p:cNvSpPr>
          <p:nvPr/>
        </p:nvSpPr>
        <p:spPr>
          <a:xfrm>
            <a:off x="2032480" y="324575"/>
            <a:ext cx="6556249" cy="831576"/>
          </a:xfrm>
          <a:prstGeom prst="rect">
            <a:avLst/>
          </a:prstGeom>
        </p:spPr>
        <p:txBody>
          <a:bodyPr vert="horz" lIns="68580" tIns="34290" rIns="68580" bIns="3429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000" b="1">
                <a:solidFill>
                  <a:prstClr val="black"/>
                </a:solidFill>
                <a:latin typeface="Trebuchet MS" panose="020B0603020202020204" pitchFamily="34" charset="0"/>
              </a:rPr>
              <a:t>Overview of FY ‘24 GO Team Budget Process</a:t>
            </a:r>
          </a:p>
        </p:txBody>
      </p:sp>
    </p:spTree>
    <p:extLst>
      <p:ext uri="{BB962C8B-B14F-4D97-AF65-F5344CB8AC3E}">
        <p14:creationId xmlns:p14="http://schemas.microsoft.com/office/powerpoint/2010/main" val="3336079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ctrTitle"/>
          </p:nvPr>
        </p:nvSpPr>
        <p:spPr>
          <a:xfrm>
            <a:off x="393572" y="22415"/>
            <a:ext cx="6846189" cy="696913"/>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en-US" sz="4000" b="1" i="0" u="sng" strike="noStrike" cap="none">
                <a:solidFill>
                  <a:schemeClr val="dk1"/>
                </a:solidFill>
                <a:latin typeface="Calibri"/>
                <a:ea typeface="Calibri"/>
                <a:cs typeface="Calibri"/>
                <a:sym typeface="Calibri"/>
              </a:rPr>
              <a:t>Budget Allocation Meeting</a:t>
            </a:r>
          </a:p>
        </p:txBody>
      </p:sp>
      <p:sp>
        <p:nvSpPr>
          <p:cNvPr id="100" name="Shape 100"/>
          <p:cNvSpPr txBox="1">
            <a:spLocks noGrp="1"/>
          </p:cNvSpPr>
          <p:nvPr>
            <p:ph type="subTitle" idx="1"/>
          </p:nvPr>
        </p:nvSpPr>
        <p:spPr>
          <a:xfrm>
            <a:off x="241172" y="1019175"/>
            <a:ext cx="7426453" cy="5816410"/>
          </a:xfrm>
          <a:prstGeom prst="rect">
            <a:avLst/>
          </a:prstGeom>
          <a:noFill/>
          <a:ln>
            <a:noFill/>
          </a:ln>
        </p:spPr>
        <p:txBody>
          <a:bodyPr lIns="91425" tIns="45700" rIns="91425" bIns="45700" anchor="t" anchorCtr="0">
            <a:noAutofit/>
          </a:bodyPr>
          <a:lstStyle/>
          <a:p>
            <a:pPr marL="63500" marR="0" lvl="0" indent="0" algn="l" rtl="0">
              <a:spcBef>
                <a:spcPts val="600"/>
              </a:spcBef>
              <a:buSzPct val="100000"/>
              <a:buNone/>
            </a:pPr>
            <a:r>
              <a:rPr lang="en-US" sz="2800" b="1" u="sng">
                <a:solidFill>
                  <a:schemeClr val="accent3"/>
                </a:solidFill>
              </a:rPr>
              <a:t>What</a:t>
            </a:r>
          </a:p>
          <a:p>
            <a:pPr marL="57150" marR="0" lvl="0" indent="6350" algn="l" rtl="0">
              <a:spcBef>
                <a:spcPts val="0"/>
              </a:spcBef>
              <a:spcAft>
                <a:spcPts val="1200"/>
              </a:spcAft>
              <a:buSzPct val="100000"/>
            </a:pPr>
            <a:r>
              <a:rPr lang="en-US" sz="2200">
                <a:solidFill>
                  <a:schemeClr val="accent5"/>
                </a:solidFill>
              </a:rPr>
              <a:t>The first GO Team meeting is when the principal will provide an overview of the budget allocation for GO Team members and the general public. </a:t>
            </a:r>
          </a:p>
          <a:p>
            <a:pPr marL="63500" indent="0">
              <a:spcBef>
                <a:spcPts val="0"/>
              </a:spcBef>
              <a:buSzPct val="100000"/>
              <a:buNone/>
            </a:pPr>
            <a:r>
              <a:rPr lang="en-US" sz="2800" b="1" u="sng">
                <a:solidFill>
                  <a:schemeClr val="accent3"/>
                </a:solidFill>
              </a:rPr>
              <a:t>Why</a:t>
            </a:r>
          </a:p>
          <a:p>
            <a:pPr marL="57150" indent="6350">
              <a:spcBef>
                <a:spcPts val="0"/>
              </a:spcBef>
              <a:spcAft>
                <a:spcPts val="1200"/>
              </a:spcAft>
              <a:buSzPct val="100000"/>
            </a:pPr>
            <a:r>
              <a:rPr lang="en-US" sz="2200">
                <a:solidFill>
                  <a:schemeClr val="accent5"/>
                </a:solidFill>
              </a:rPr>
              <a:t>This meeting provides an opportunity for the principal and GO Team to ensure alignment on the school’s key strategic priorities, gain a deeper understanding of the budget allocation, and provide input to drive the direction of the draft budget. </a:t>
            </a:r>
          </a:p>
          <a:p>
            <a:pPr marL="63500" indent="0">
              <a:spcBef>
                <a:spcPts val="600"/>
              </a:spcBef>
              <a:buSzPct val="100000"/>
              <a:buNone/>
            </a:pPr>
            <a:r>
              <a:rPr lang="en-US" sz="2800" b="1" u="sng">
                <a:solidFill>
                  <a:schemeClr val="accent3"/>
                </a:solidFill>
              </a:rPr>
              <a:t>When</a:t>
            </a:r>
          </a:p>
          <a:p>
            <a:pPr marL="520700" indent="-457200">
              <a:spcBef>
                <a:spcPts val="600"/>
              </a:spcBef>
              <a:buSzPct val="100000"/>
            </a:pPr>
            <a:r>
              <a:rPr lang="en-US" sz="2200">
                <a:solidFill>
                  <a:schemeClr val="accent5"/>
                </a:solidFill>
                <a:sym typeface="Calibri"/>
              </a:rPr>
              <a:t>End of January- Early February</a:t>
            </a:r>
          </a:p>
        </p:txBody>
      </p:sp>
      <p:sp>
        <p:nvSpPr>
          <p:cNvPr id="2" name="Slide Number Placeholder 1"/>
          <p:cNvSpPr>
            <a:spLocks noGrp="1"/>
          </p:cNvSpPr>
          <p:nvPr>
            <p:ph type="sldNum" sz="quarter" idx="4294967295"/>
          </p:nvPr>
        </p:nvSpPr>
        <p:spPr>
          <a:xfrm>
            <a:off x="10071100" y="-1348042"/>
            <a:ext cx="1621258" cy="734011"/>
          </a:xfrm>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5</a:t>
            </a:fld>
            <a:endParaRPr lang="en-US"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503094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AD0246D-7A94-18FF-8CD1-544805F93147}"/>
              </a:ext>
            </a:extLst>
          </p:cNvPr>
          <p:cNvSpPr>
            <a:spLocks noGrp="1"/>
          </p:cNvSpPr>
          <p:nvPr>
            <p:ph type="title"/>
          </p:nvPr>
        </p:nvSpPr>
        <p:spPr>
          <a:xfrm>
            <a:off x="0" y="188912"/>
            <a:ext cx="12192000" cy="542608"/>
          </a:xfrm>
        </p:spPr>
        <p:txBody>
          <a:bodyPr>
            <a:noAutofit/>
          </a:bodyPr>
          <a:lstStyle/>
          <a:p>
            <a:r>
              <a:rPr lang="en-US" sz="3200"/>
              <a:t>FY24 Budget Development Process</a:t>
            </a:r>
          </a:p>
        </p:txBody>
      </p:sp>
      <p:sp>
        <p:nvSpPr>
          <p:cNvPr id="13" name="Text Placeholder 3">
            <a:extLst>
              <a:ext uri="{FF2B5EF4-FFF2-40B4-BE49-F238E27FC236}">
                <a16:creationId xmlns:a16="http://schemas.microsoft.com/office/drawing/2014/main" id="{84CFD367-B718-20B6-128A-A5E2DB1B6AB7}"/>
              </a:ext>
            </a:extLst>
          </p:cNvPr>
          <p:cNvSpPr>
            <a:spLocks noGrp="1"/>
          </p:cNvSpPr>
          <p:nvPr>
            <p:ph type="body" sz="half" idx="2"/>
          </p:nvPr>
        </p:nvSpPr>
        <p:spPr>
          <a:xfrm>
            <a:off x="1266826" y="1116874"/>
            <a:ext cx="3757818" cy="4940577"/>
          </a:xfrm>
        </p:spPr>
        <p:txBody>
          <a:bodyPr>
            <a:normAutofit fontScale="92500" lnSpcReduction="20000"/>
          </a:bodyPr>
          <a:lstStyle/>
          <a:p>
            <a:r>
              <a:rPr lang="en-US" sz="2400" b="1" u="sng" dirty="0">
                <a:solidFill>
                  <a:schemeClr val="tx2">
                    <a:lumMod val="75000"/>
                  </a:schemeClr>
                </a:solidFill>
                <a:latin typeface="Calibri" panose="020F0502020204030204" pitchFamily="34" charset="0"/>
                <a:cs typeface="Calibri" panose="020F0502020204030204" pitchFamily="34" charset="0"/>
              </a:rPr>
              <a:t>Principal’s Role</a:t>
            </a:r>
          </a:p>
          <a:p>
            <a:pPr marL="171450" indent="-171450">
              <a:lnSpc>
                <a:spcPct val="110000"/>
              </a:lnSpc>
              <a:spcBef>
                <a:spcPts val="0"/>
              </a:spcBef>
              <a:spcAft>
                <a:spcPts val="600"/>
              </a:spcAft>
              <a:buFont typeface="Arial" panose="020B0604020202020204" pitchFamily="34" charset="0"/>
              <a:buChar char="•"/>
            </a:pPr>
            <a:r>
              <a:rPr lang="en-US" sz="1700" dirty="0">
                <a:solidFill>
                  <a:schemeClr val="tx1"/>
                </a:solidFill>
                <a:latin typeface="Calibri" panose="020F0502020204030204" pitchFamily="34" charset="0"/>
                <a:cs typeface="Calibri" panose="020F0502020204030204" pitchFamily="34" charset="0"/>
              </a:rPr>
              <a:t>Design the budget and propose operational changes that can raise student achievement</a:t>
            </a:r>
          </a:p>
          <a:p>
            <a:pPr marL="171450" indent="-171450">
              <a:lnSpc>
                <a:spcPct val="110000"/>
              </a:lnSpc>
              <a:spcBef>
                <a:spcPts val="0"/>
              </a:spcBef>
              <a:spcAft>
                <a:spcPts val="600"/>
              </a:spcAft>
              <a:buFont typeface="Arial" panose="020B0604020202020204" pitchFamily="34" charset="0"/>
              <a:buChar char="•"/>
            </a:pPr>
            <a:r>
              <a:rPr lang="en-US" sz="1700" dirty="0">
                <a:solidFill>
                  <a:schemeClr val="tx1"/>
                </a:solidFill>
                <a:latin typeface="Calibri" panose="020F0502020204030204" pitchFamily="34" charset="0"/>
                <a:cs typeface="Calibri" panose="020F0502020204030204" pitchFamily="34" charset="0"/>
              </a:rPr>
              <a:t>Flesh out strategies, implement and manage them at the school level </a:t>
            </a:r>
          </a:p>
          <a:p>
            <a:pPr marL="171450" indent="-171450">
              <a:lnSpc>
                <a:spcPct val="110000"/>
              </a:lnSpc>
              <a:spcBef>
                <a:spcPts val="0"/>
              </a:spcBef>
              <a:spcAft>
                <a:spcPts val="600"/>
              </a:spcAft>
              <a:buFont typeface="Arial" panose="020B0604020202020204" pitchFamily="34" charset="0"/>
              <a:buChar char="•"/>
            </a:pPr>
            <a:r>
              <a:rPr lang="en-US" sz="1700" dirty="0">
                <a:solidFill>
                  <a:schemeClr val="tx1"/>
                </a:solidFill>
                <a:latin typeface="Calibri" panose="020F0502020204030204" pitchFamily="34" charset="0"/>
                <a:cs typeface="Calibri" panose="020F0502020204030204" pitchFamily="34" charset="0"/>
              </a:rPr>
              <a:t>Focus on the day-to-day operations</a:t>
            </a:r>
          </a:p>
          <a:p>
            <a:pPr marL="171450" indent="-171450">
              <a:lnSpc>
                <a:spcPct val="110000"/>
              </a:lnSpc>
              <a:spcBef>
                <a:spcPts val="0"/>
              </a:spcBef>
              <a:spcAft>
                <a:spcPts val="600"/>
              </a:spcAft>
              <a:buFont typeface="Arial" panose="020B0604020202020204" pitchFamily="34" charset="0"/>
              <a:buChar char="•"/>
            </a:pPr>
            <a:r>
              <a:rPr lang="en-US" sz="1700" dirty="0">
                <a:solidFill>
                  <a:schemeClr val="tx1"/>
                </a:solidFill>
                <a:latin typeface="Calibri" panose="020F0502020204030204" pitchFamily="34" charset="0"/>
                <a:cs typeface="Calibri" panose="020F0502020204030204" pitchFamily="34" charset="0"/>
              </a:rPr>
              <a:t>Serve as the expert on the school</a:t>
            </a:r>
          </a:p>
          <a:p>
            <a:pPr marL="171450" indent="-171450">
              <a:lnSpc>
                <a:spcPct val="110000"/>
              </a:lnSpc>
              <a:spcBef>
                <a:spcPts val="0"/>
              </a:spcBef>
              <a:spcAft>
                <a:spcPts val="600"/>
              </a:spcAft>
              <a:buFont typeface="Arial" panose="020B0604020202020204" pitchFamily="34" charset="0"/>
              <a:buChar char="•"/>
            </a:pPr>
            <a:r>
              <a:rPr lang="en-US" sz="1700" dirty="0">
                <a:solidFill>
                  <a:schemeClr val="tx1"/>
                </a:solidFill>
                <a:latin typeface="Calibri" panose="020F0502020204030204" pitchFamily="34" charset="0"/>
                <a:cs typeface="Calibri" panose="020F0502020204030204" pitchFamily="34" charset="0"/>
              </a:rPr>
              <a:t>Hire quality instructional and support personnel</a:t>
            </a:r>
          </a:p>
          <a:p>
            <a:endParaRPr lang="en-US" sz="1600" dirty="0">
              <a:latin typeface="Calibri" panose="020F0502020204030204" pitchFamily="34" charset="0"/>
              <a:cs typeface="Calibri" panose="020F0502020204030204" pitchFamily="34" charset="0"/>
            </a:endParaRPr>
          </a:p>
          <a:p>
            <a:r>
              <a:rPr lang="en-US" sz="2200" b="1" u="sng" dirty="0">
                <a:solidFill>
                  <a:schemeClr val="tx2">
                    <a:lumMod val="75000"/>
                  </a:schemeClr>
                </a:solidFill>
                <a:latin typeface="Calibri" panose="020F0502020204030204" pitchFamily="34" charset="0"/>
                <a:cs typeface="Calibri" panose="020F0502020204030204" pitchFamily="34" charset="0"/>
              </a:rPr>
              <a:t>The GO Team’s Role</a:t>
            </a:r>
          </a:p>
          <a:p>
            <a:pPr marL="171450" indent="-171450">
              <a:lnSpc>
                <a:spcPct val="120000"/>
              </a:lnSpc>
              <a:spcBef>
                <a:spcPts val="0"/>
              </a:spcBef>
              <a:spcAft>
                <a:spcPts val="600"/>
              </a:spcAft>
              <a:buFont typeface="Arial" panose="020B0604020202020204" pitchFamily="34" charset="0"/>
              <a:buChar char="•"/>
            </a:pPr>
            <a:r>
              <a:rPr lang="en-US" sz="1700" dirty="0">
                <a:solidFill>
                  <a:schemeClr val="tx1"/>
                </a:solidFill>
                <a:latin typeface="Calibri" panose="020F0502020204030204" pitchFamily="34" charset="0"/>
                <a:cs typeface="Calibri" panose="020F0502020204030204" pitchFamily="34" charset="0"/>
              </a:rPr>
              <a:t>Focus on the big picture </a:t>
            </a:r>
            <a:r>
              <a:rPr lang="en-US" sz="1700" b="1" dirty="0">
                <a:solidFill>
                  <a:schemeClr val="tx1"/>
                </a:solidFill>
                <a:highlight>
                  <a:srgbClr val="FFFF00"/>
                </a:highlight>
                <a:latin typeface="Calibri" panose="020F0502020204030204" pitchFamily="34" charset="0"/>
                <a:cs typeface="Calibri" panose="020F0502020204030204" pitchFamily="34" charset="0"/>
              </a:rPr>
              <a:t>(</a:t>
            </a:r>
            <a:r>
              <a:rPr lang="en-US" sz="1700" b="1" u="sng" dirty="0">
                <a:solidFill>
                  <a:schemeClr val="tx1"/>
                </a:solidFill>
                <a:highlight>
                  <a:srgbClr val="FFFF00"/>
                </a:highlight>
                <a:latin typeface="Calibri" panose="020F0502020204030204" pitchFamily="34" charset="0"/>
                <a:cs typeface="Calibri" panose="020F0502020204030204" pitchFamily="34" charset="0"/>
              </a:rPr>
              <a:t>positions and resources, not people</a:t>
            </a:r>
            <a:r>
              <a:rPr lang="en-US" sz="1700" b="1" dirty="0">
                <a:solidFill>
                  <a:schemeClr val="tx1"/>
                </a:solidFill>
                <a:highlight>
                  <a:srgbClr val="FFFF00"/>
                </a:highlight>
                <a:latin typeface="Calibri" panose="020F0502020204030204" pitchFamily="34" charset="0"/>
                <a:cs typeface="Calibri" panose="020F0502020204030204" pitchFamily="34" charset="0"/>
              </a:rPr>
              <a:t>)</a:t>
            </a:r>
          </a:p>
          <a:p>
            <a:pPr marL="171450" indent="-171450">
              <a:lnSpc>
                <a:spcPct val="120000"/>
              </a:lnSpc>
              <a:spcBef>
                <a:spcPts val="0"/>
              </a:spcBef>
              <a:spcAft>
                <a:spcPts val="600"/>
              </a:spcAft>
              <a:buFont typeface="Arial" panose="020B0604020202020204" pitchFamily="34" charset="0"/>
              <a:buChar char="•"/>
            </a:pPr>
            <a:r>
              <a:rPr lang="en-US" sz="1700" dirty="0">
                <a:solidFill>
                  <a:schemeClr val="tx1"/>
                </a:solidFill>
                <a:latin typeface="Calibri" panose="020F0502020204030204" pitchFamily="34" charset="0"/>
                <a:cs typeface="Calibri" panose="020F0502020204030204" pitchFamily="34" charset="0"/>
              </a:rPr>
              <a:t>Ensure that the budget is </a:t>
            </a:r>
            <a:r>
              <a:rPr lang="en-US" sz="1700" u="sng" dirty="0">
                <a:solidFill>
                  <a:schemeClr val="tx1"/>
                </a:solidFill>
                <a:latin typeface="Calibri" panose="020F0502020204030204" pitchFamily="34" charset="0"/>
                <a:cs typeface="Calibri" panose="020F0502020204030204" pitchFamily="34" charset="0"/>
              </a:rPr>
              <a:t>aligned</a:t>
            </a:r>
            <a:r>
              <a:rPr lang="en-US" sz="1700" dirty="0">
                <a:solidFill>
                  <a:schemeClr val="tx1"/>
                </a:solidFill>
                <a:latin typeface="Calibri" panose="020F0502020204030204" pitchFamily="34" charset="0"/>
                <a:cs typeface="Calibri" panose="020F0502020204030204" pitchFamily="34" charset="0"/>
              </a:rPr>
              <a:t> to the school’s mission and vision and that </a:t>
            </a:r>
            <a:r>
              <a:rPr lang="en-US" sz="1700" u="sng" dirty="0">
                <a:solidFill>
                  <a:schemeClr val="tx1"/>
                </a:solidFill>
                <a:latin typeface="Calibri" panose="020F0502020204030204" pitchFamily="34" charset="0"/>
                <a:cs typeface="Calibri" panose="020F0502020204030204" pitchFamily="34" charset="0"/>
              </a:rPr>
              <a:t>resources are allocated to support key strategic priorities</a:t>
            </a:r>
          </a:p>
          <a:p>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D61A6842-899E-F145-7B9F-376423DFC167}"/>
              </a:ext>
            </a:extLst>
          </p:cNvPr>
          <p:cNvSpPr>
            <a:spLocks noGrp="1"/>
          </p:cNvSpPr>
          <p:nvPr>
            <p:ph type="sldNum" sz="quarter" idx="12"/>
          </p:nvPr>
        </p:nvSpPr>
        <p:spPr>
          <a:xfrm>
            <a:off x="190500" y="6373813"/>
            <a:ext cx="740664" cy="274320"/>
          </a:xfrm>
        </p:spPr>
        <p:txBody>
          <a:bodyPr anchor="ctr">
            <a:normAutofit/>
          </a:bodyPr>
          <a:lstStyle/>
          <a:p>
            <a:pPr>
              <a:spcAft>
                <a:spcPts val="600"/>
              </a:spcAft>
            </a:pPr>
            <a:fld id="{AEC10A0C-BB77-FD4A-8FA4-D4334D01E3A4}" type="slidenum">
              <a:rPr lang="en-US" smtClean="0"/>
              <a:pPr>
                <a:spcAft>
                  <a:spcPts val="600"/>
                </a:spcAft>
              </a:pPr>
              <a:t>6</a:t>
            </a:fld>
            <a:endParaRPr lang="en-US"/>
          </a:p>
        </p:txBody>
      </p:sp>
      <p:pic>
        <p:nvPicPr>
          <p:cNvPr id="5" name="Content Placeholder 4">
            <a:extLst>
              <a:ext uri="{FF2B5EF4-FFF2-40B4-BE49-F238E27FC236}">
                <a16:creationId xmlns:a16="http://schemas.microsoft.com/office/drawing/2014/main" id="{BCDBAA0E-8BE3-B7AE-6382-CAE119C96DD0}"/>
              </a:ext>
            </a:extLst>
          </p:cNvPr>
          <p:cNvPicPr>
            <a:picLocks noGrp="1" noChangeAspect="1"/>
          </p:cNvPicPr>
          <p:nvPr>
            <p:ph idx="1"/>
          </p:nvPr>
        </p:nvPicPr>
        <p:blipFill rotWithShape="1">
          <a:blip r:embed="rId2"/>
          <a:srcRect t="3534" r="46898"/>
          <a:stretch/>
        </p:blipFill>
        <p:spPr>
          <a:xfrm>
            <a:off x="5287199" y="1044856"/>
            <a:ext cx="4063798" cy="5624232"/>
          </a:xfrm>
          <a:prstGeom prst="rect">
            <a:avLst/>
          </a:prstGeom>
        </p:spPr>
      </p:pic>
      <p:sp>
        <p:nvSpPr>
          <p:cNvPr id="6" name="Arrow: Down 5">
            <a:extLst>
              <a:ext uri="{FF2B5EF4-FFF2-40B4-BE49-F238E27FC236}">
                <a16:creationId xmlns:a16="http://schemas.microsoft.com/office/drawing/2014/main" id="{1FA7688D-877E-4C98-40FE-1C0C79C83AFA}"/>
              </a:ext>
            </a:extLst>
          </p:cNvPr>
          <p:cNvSpPr/>
          <p:nvPr/>
        </p:nvSpPr>
        <p:spPr>
          <a:xfrm rot="19351245">
            <a:off x="6319863" y="996073"/>
            <a:ext cx="786776" cy="161222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a:extLst>
              <a:ext uri="{FF2B5EF4-FFF2-40B4-BE49-F238E27FC236}">
                <a16:creationId xmlns:a16="http://schemas.microsoft.com/office/drawing/2014/main" id="{5D5C3359-5B4D-38F6-A140-99299D4DE4E6}"/>
              </a:ext>
            </a:extLst>
          </p:cNvPr>
          <p:cNvSpPr/>
          <p:nvPr/>
        </p:nvSpPr>
        <p:spPr>
          <a:xfrm rot="2126405">
            <a:off x="8428166" y="1047520"/>
            <a:ext cx="744346" cy="156270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0704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41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1271" y="6219825"/>
            <a:ext cx="1160412" cy="523875"/>
          </a:xfrm>
          <a:prstGeom prst="rect">
            <a:avLst/>
          </a:prstGeom>
        </p:spPr>
      </p:pic>
      <p:sp>
        <p:nvSpPr>
          <p:cNvPr id="7" name="TextBox 6"/>
          <p:cNvSpPr txBox="1"/>
          <p:nvPr/>
        </p:nvSpPr>
        <p:spPr>
          <a:xfrm>
            <a:off x="4074696" y="92450"/>
            <a:ext cx="6663009" cy="523220"/>
          </a:xfrm>
          <a:prstGeom prst="rect">
            <a:avLst/>
          </a:prstGeom>
          <a:noFill/>
        </p:spPr>
        <p:txBody>
          <a:bodyPr wrap="square" rtlCol="0">
            <a:spAutoFit/>
          </a:bodyPr>
          <a:lstStyle/>
          <a:p>
            <a:pPr algn="ctr"/>
            <a:r>
              <a:rPr lang="en-US" sz="2800" b="1" i="1" dirty="0">
                <a:latin typeface="+mj-lt"/>
              </a:rPr>
              <a:t>(FDHS Strategic Plan </a:t>
            </a:r>
          </a:p>
        </p:txBody>
      </p:sp>
      <p:sp>
        <p:nvSpPr>
          <p:cNvPr id="8" name="Slide Number Placeholder 7"/>
          <p:cNvSpPr>
            <a:spLocks noGrp="1"/>
          </p:cNvSpPr>
          <p:nvPr>
            <p:ph type="sldNum" sz="quarter" idx="12"/>
          </p:nvPr>
        </p:nvSpPr>
        <p:spPr/>
        <p:txBody>
          <a:bodyPr/>
          <a:lstStyle/>
          <a:p>
            <a:fld id="{3D6C3DC6-EF6E-8948-BFE6-808D46D584D8}" type="slidenum">
              <a:rPr lang="en-US" smtClean="0"/>
              <a:t>7</a:t>
            </a:fld>
            <a:endParaRPr lang="en-US"/>
          </a:p>
        </p:txBody>
      </p:sp>
      <p:pic>
        <p:nvPicPr>
          <p:cNvPr id="11" name="Picture 10">
            <a:extLst>
              <a:ext uri="{FF2B5EF4-FFF2-40B4-BE49-F238E27FC236}">
                <a16:creationId xmlns:a16="http://schemas.microsoft.com/office/drawing/2014/main" id="{1E3B0002-39C1-FD2B-1893-AD63A86D7ADE}"/>
              </a:ext>
            </a:extLst>
          </p:cNvPr>
          <p:cNvPicPr>
            <a:picLocks noChangeAspect="1"/>
          </p:cNvPicPr>
          <p:nvPr/>
        </p:nvPicPr>
        <p:blipFill>
          <a:blip r:embed="rId4"/>
          <a:stretch>
            <a:fillRect/>
          </a:stretch>
        </p:blipFill>
        <p:spPr>
          <a:xfrm>
            <a:off x="3414537" y="569314"/>
            <a:ext cx="8777463" cy="6174386"/>
          </a:xfrm>
          <a:prstGeom prst="rect">
            <a:avLst/>
          </a:prstGeom>
        </p:spPr>
      </p:pic>
    </p:spTree>
    <p:extLst>
      <p:ext uri="{BB962C8B-B14F-4D97-AF65-F5344CB8AC3E}">
        <p14:creationId xmlns:p14="http://schemas.microsoft.com/office/powerpoint/2010/main" val="1809659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B6A01D7-8FA4-5D34-9FD8-B467520D4E76}"/>
              </a:ext>
            </a:extLst>
          </p:cNvPr>
          <p:cNvSpPr txBox="1">
            <a:spLocks/>
          </p:cNvSpPr>
          <p:nvPr/>
        </p:nvSpPr>
        <p:spPr>
          <a:xfrm>
            <a:off x="1620992" y="40542"/>
            <a:ext cx="6825777" cy="1929137"/>
          </a:xfrm>
          <a:prstGeom prst="rect">
            <a:avLst/>
          </a:prstGeom>
        </p:spPr>
        <p:txBody>
          <a:bodyPr vert="horz" lIns="68580" tIns="34290" rIns="68580" bIns="34290" rtlCol="0" anchor="ctr">
            <a:normAutofit lnSpcReduction="10000"/>
          </a:bodyPr>
          <a:lstStyle>
            <a:lvl1pPr algn="l" defTabSz="914400" rtl="0" eaLnBrk="1" latinLnBrk="0" hangingPunct="1">
              <a:lnSpc>
                <a:spcPct val="90000"/>
              </a:lnSpc>
              <a:spcBef>
                <a:spcPct val="0"/>
              </a:spcBef>
              <a:buNone/>
              <a:defRPr sz="6000" b="1" kern="1200">
                <a:solidFill>
                  <a:schemeClr val="tx1"/>
                </a:solidFill>
                <a:latin typeface="+mj-lt"/>
                <a:ea typeface="+mj-ea"/>
                <a:cs typeface="+mj-cs"/>
              </a:defRPr>
            </a:lvl1pPr>
          </a:lstStyle>
          <a:p>
            <a:pPr algn="ctr" defTabSz="685800">
              <a:defRPr/>
            </a:pPr>
            <a:r>
              <a:rPr lang="en-US" sz="4800" i="1" dirty="0"/>
              <a:t>FDHS</a:t>
            </a:r>
          </a:p>
          <a:p>
            <a:pPr algn="ctr" defTabSz="685800">
              <a:defRPr/>
            </a:pPr>
            <a:r>
              <a:rPr lang="en-US" sz="4500" dirty="0">
                <a:solidFill>
                  <a:srgbClr val="D47B22"/>
                </a:solidFill>
                <a:latin typeface="Tenorite"/>
              </a:rPr>
              <a:t>Strategic Plan</a:t>
            </a:r>
          </a:p>
          <a:p>
            <a:pPr algn="ctr" defTabSz="685800">
              <a:defRPr/>
            </a:pPr>
            <a:r>
              <a:rPr lang="en-US" sz="4500" dirty="0">
                <a:solidFill>
                  <a:srgbClr val="D47B22"/>
                </a:solidFill>
                <a:latin typeface="Tenorite"/>
              </a:rPr>
              <a:t>Priority Ranking</a:t>
            </a:r>
          </a:p>
        </p:txBody>
      </p:sp>
      <p:sp>
        <p:nvSpPr>
          <p:cNvPr id="6" name="TextBox 5">
            <a:extLst>
              <a:ext uri="{FF2B5EF4-FFF2-40B4-BE49-F238E27FC236}">
                <a16:creationId xmlns:a16="http://schemas.microsoft.com/office/drawing/2014/main" id="{4DAF32C4-89EA-FD40-34E7-595997B7F1F5}"/>
              </a:ext>
            </a:extLst>
          </p:cNvPr>
          <p:cNvSpPr txBox="1"/>
          <p:nvPr/>
        </p:nvSpPr>
        <p:spPr>
          <a:xfrm>
            <a:off x="1876513" y="2465996"/>
            <a:ext cx="5614586" cy="300082"/>
          </a:xfrm>
          <a:prstGeom prst="rect">
            <a:avLst/>
          </a:prstGeom>
          <a:noFill/>
        </p:spPr>
        <p:txBody>
          <a:bodyPr wrap="square" rtlCol="0">
            <a:spAutoFit/>
          </a:bodyPr>
          <a:lstStyle/>
          <a:p>
            <a:pPr marL="257175" indent="-257175" defTabSz="685800">
              <a:buFont typeface="+mj-lt"/>
              <a:buAutoNum type="arabicPeriod"/>
              <a:defRPr/>
            </a:pPr>
            <a:endParaRPr lang="en-US" sz="1350" b="1">
              <a:solidFill>
                <a:prstClr val="black"/>
              </a:solidFill>
              <a:latin typeface="Tenorite"/>
            </a:endParaRPr>
          </a:p>
        </p:txBody>
      </p:sp>
      <p:sp>
        <p:nvSpPr>
          <p:cNvPr id="3" name="TextBox 2">
            <a:extLst>
              <a:ext uri="{FF2B5EF4-FFF2-40B4-BE49-F238E27FC236}">
                <a16:creationId xmlns:a16="http://schemas.microsoft.com/office/drawing/2014/main" id="{4952E0AB-8808-4E3B-A7F0-F54619698A17}"/>
              </a:ext>
            </a:extLst>
          </p:cNvPr>
          <p:cNvSpPr txBox="1"/>
          <p:nvPr/>
        </p:nvSpPr>
        <p:spPr>
          <a:xfrm>
            <a:off x="1620992" y="2143299"/>
            <a:ext cx="6688618" cy="5039841"/>
          </a:xfrm>
          <a:prstGeom prst="rect">
            <a:avLst/>
          </a:prstGeom>
          <a:noFill/>
        </p:spPr>
        <p:txBody>
          <a:bodyPr wrap="square" rtlCol="0">
            <a:spAutoFit/>
          </a:bodyPr>
          <a:lstStyle/>
          <a:p>
            <a:pPr defTabSz="685800">
              <a:defRPr/>
            </a:pPr>
            <a:r>
              <a:rPr lang="en-US" dirty="0">
                <a:latin typeface="Calibri"/>
                <a:ea typeface="Calibri"/>
                <a:cs typeface="Calibri"/>
                <a:sym typeface="Calibri"/>
              </a:rPr>
              <a:t>9.</a:t>
            </a:r>
            <a:r>
              <a:rPr lang="en-US" i="0" u="none" strike="noStrike" cap="none" dirty="0">
                <a:solidFill>
                  <a:srgbClr val="000000"/>
                </a:solidFill>
                <a:latin typeface="Calibri"/>
                <a:ea typeface="Calibri"/>
                <a:cs typeface="Calibri"/>
                <a:sym typeface="Calibri"/>
              </a:rPr>
              <a:t> Create a safe, nurturing, and caring culture for all students </a:t>
            </a:r>
            <a:r>
              <a:rPr lang="en-US" b="1" i="0" u="none" strike="noStrike" cap="none" dirty="0">
                <a:solidFill>
                  <a:srgbClr val="0070C0"/>
                </a:solidFill>
                <a:latin typeface="Calibri"/>
                <a:ea typeface="Calibri"/>
                <a:cs typeface="Calibri"/>
                <a:sym typeface="Calibri"/>
              </a:rPr>
              <a:t>(#1)</a:t>
            </a:r>
          </a:p>
          <a:p>
            <a:pPr defTabSz="685800">
              <a:defRPr/>
            </a:pPr>
            <a:r>
              <a:rPr lang="en-US" dirty="0">
                <a:latin typeface="Calibri"/>
                <a:ea typeface="Calibri"/>
                <a:cs typeface="Calibri"/>
                <a:sym typeface="Calibri"/>
              </a:rPr>
              <a:t>8</a:t>
            </a:r>
            <a:r>
              <a:rPr lang="en-US" i="0" u="none" strike="noStrike" cap="none" dirty="0">
                <a:solidFill>
                  <a:srgbClr val="000000"/>
                </a:solidFill>
                <a:latin typeface="Calibri"/>
                <a:ea typeface="Calibri"/>
                <a:cs typeface="Calibri"/>
                <a:sym typeface="Calibri"/>
              </a:rPr>
              <a:t>. Develop a positive, informed, and engaged school community.  </a:t>
            </a:r>
            <a:r>
              <a:rPr lang="en-US" b="1" i="0" u="none" strike="noStrike" cap="none" dirty="0">
                <a:solidFill>
                  <a:srgbClr val="0070C0"/>
                </a:solidFill>
                <a:latin typeface="Calibri"/>
                <a:ea typeface="Calibri"/>
                <a:cs typeface="Calibri"/>
                <a:sym typeface="Calibri"/>
              </a:rPr>
              <a:t>(#1)</a:t>
            </a:r>
            <a:endParaRPr lang="en-US" b="1" i="0" u="none" strike="noStrike" cap="none" dirty="0">
              <a:solidFill>
                <a:srgbClr val="0070C0"/>
              </a:solidFill>
              <a:latin typeface="Arial"/>
              <a:ea typeface="Arial"/>
              <a:cs typeface="Arial"/>
              <a:sym typeface="Arial"/>
            </a:endParaRPr>
          </a:p>
          <a:p>
            <a:pPr marL="0" marR="0">
              <a:spcBef>
                <a:spcPts val="0"/>
              </a:spcBef>
            </a:pPr>
            <a:r>
              <a:rPr lang="en-US" dirty="0">
                <a:effectLst/>
                <a:latin typeface="Calibri"/>
                <a:ea typeface="Calibri" panose="020F0502020204030204" pitchFamily="34" charset="0"/>
                <a:cs typeface="Calibri"/>
                <a:sym typeface="Calibri"/>
              </a:rPr>
              <a:t>1. Improve </a:t>
            </a:r>
            <a:r>
              <a:rPr lang="en-US" dirty="0">
                <a:effectLst/>
                <a:latin typeface="Calibri" panose="020F0502020204030204" pitchFamily="34" charset="0"/>
                <a:ea typeface="Calibri" panose="020F0502020204030204" pitchFamily="34" charset="0"/>
                <a:cs typeface="Times New Roman" panose="02020603050405020304" pitchFamily="18" charset="0"/>
              </a:rPr>
              <a:t>student mastery in the content areas by implementing best practices that will ensure rigor and student engagement. </a:t>
            </a:r>
            <a:r>
              <a:rPr lang="en-US"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(#2)</a:t>
            </a:r>
          </a:p>
          <a:p>
            <a:pPr marL="0" marR="0">
              <a:spcBef>
                <a:spcPts val="0"/>
              </a:spcBef>
            </a:pPr>
            <a:r>
              <a:rPr lang="en-US" i="0" u="none" strike="noStrike" cap="none" dirty="0">
                <a:solidFill>
                  <a:srgbClr val="000000"/>
                </a:solidFill>
                <a:latin typeface="Calibri"/>
                <a:ea typeface="Calibri"/>
                <a:cs typeface="Calibri"/>
                <a:sym typeface="Calibri"/>
              </a:rPr>
              <a:t>2. Increase interventions for reading &amp; math that address individual student needs. </a:t>
            </a:r>
            <a:r>
              <a:rPr lang="en-US" b="1" i="0" u="none" strike="noStrike" cap="none" dirty="0">
                <a:solidFill>
                  <a:srgbClr val="0070C0"/>
                </a:solidFill>
                <a:latin typeface="Calibri"/>
                <a:ea typeface="Calibri"/>
                <a:cs typeface="Calibri"/>
                <a:sym typeface="Calibri"/>
              </a:rPr>
              <a:t>(#2)</a:t>
            </a:r>
            <a:endParaRPr lang="en-US" b="1" dirty="0">
              <a:solidFill>
                <a:srgbClr val="0070C0"/>
              </a:solidFill>
              <a:ea typeface="Calibri"/>
            </a:endParaRPr>
          </a:p>
          <a:p>
            <a:pPr defTabSz="685800">
              <a:defRPr/>
            </a:pPr>
            <a:r>
              <a:rPr lang="en-US" dirty="0">
                <a:latin typeface="Calibri"/>
                <a:ea typeface="Calibri"/>
                <a:cs typeface="Calibri"/>
                <a:sym typeface="Calibri"/>
              </a:rPr>
              <a:t>7. </a:t>
            </a:r>
            <a:r>
              <a:rPr lang="en-US" dirty="0">
                <a:effectLst/>
                <a:latin typeface="Calibri" panose="020F0502020204030204" pitchFamily="34" charset="0"/>
                <a:ea typeface="Calibri" panose="020F0502020204030204" pitchFamily="34" charset="0"/>
                <a:cs typeface="Times New Roman" panose="02020603050405020304" pitchFamily="18" charset="0"/>
              </a:rPr>
              <a:t>Create an educational and professional environment that will attract and retain the highest quality faculty, staff and administrators. </a:t>
            </a:r>
            <a:r>
              <a:rPr lang="en-US"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(#3)</a:t>
            </a:r>
          </a:p>
          <a:p>
            <a:pPr defTabSz="685800">
              <a:defRPr/>
            </a:pPr>
            <a:r>
              <a:rPr lang="en-US" i="0" u="none" strike="noStrike" cap="none" dirty="0">
                <a:solidFill>
                  <a:srgbClr val="000000"/>
                </a:solidFill>
                <a:latin typeface="Calibri"/>
                <a:ea typeface="Calibri"/>
                <a:cs typeface="Calibri"/>
                <a:sym typeface="Calibri"/>
              </a:rPr>
              <a:t>5. Increase teacher efficacy and growth- mindedness amongst all staff. </a:t>
            </a:r>
            <a:r>
              <a:rPr lang="en-US" b="1" i="0" u="none" strike="noStrike" cap="none" dirty="0">
                <a:solidFill>
                  <a:srgbClr val="0070C0"/>
                </a:solidFill>
                <a:latin typeface="Calibri"/>
                <a:ea typeface="Calibri"/>
                <a:cs typeface="Calibri"/>
                <a:sym typeface="Calibri"/>
              </a:rPr>
              <a:t>(#4)</a:t>
            </a:r>
          </a:p>
          <a:p>
            <a:pPr defTabSz="685800">
              <a:defRPr/>
            </a:pPr>
            <a:r>
              <a:rPr lang="en-US" i="0" u="none" strike="noStrike" cap="none" dirty="0">
                <a:solidFill>
                  <a:srgbClr val="000000"/>
                </a:solidFill>
                <a:latin typeface="Calibri"/>
                <a:ea typeface="Calibri"/>
                <a:cs typeface="Calibri"/>
                <a:sym typeface="Calibri"/>
              </a:rPr>
              <a:t>3. Engage students in STEAM programming with fidelity and obtain </a:t>
            </a:r>
            <a:r>
              <a:rPr lang="en-US" dirty="0">
                <a:latin typeface="Calibri"/>
                <a:ea typeface="Calibri"/>
                <a:cs typeface="Calibri"/>
                <a:sym typeface="Calibri"/>
              </a:rPr>
              <a:t>school-wide </a:t>
            </a:r>
            <a:r>
              <a:rPr lang="en-US" i="0" u="none" strike="noStrike" cap="none" dirty="0">
                <a:solidFill>
                  <a:srgbClr val="000000"/>
                </a:solidFill>
                <a:latin typeface="Calibri"/>
                <a:ea typeface="Calibri"/>
                <a:cs typeface="Calibri"/>
                <a:sym typeface="Calibri"/>
              </a:rPr>
              <a:t>STEAM certification. </a:t>
            </a:r>
            <a:r>
              <a:rPr lang="en-US" b="1" i="0" u="none" strike="noStrike" cap="none" dirty="0">
                <a:solidFill>
                  <a:srgbClr val="0070C0"/>
                </a:solidFill>
                <a:latin typeface="Calibri"/>
                <a:ea typeface="Calibri"/>
                <a:cs typeface="Calibri"/>
                <a:sym typeface="Calibri"/>
              </a:rPr>
              <a:t>(#5)</a:t>
            </a:r>
          </a:p>
          <a:p>
            <a:pPr defTabSz="685800">
              <a:defRPr/>
            </a:pPr>
            <a:r>
              <a:rPr lang="en-US" dirty="0">
                <a:latin typeface="Calibri"/>
                <a:ea typeface="Calibri"/>
                <a:cs typeface="Calibri"/>
                <a:sym typeface="Calibri"/>
              </a:rPr>
              <a:t>6.</a:t>
            </a:r>
            <a:r>
              <a:rPr lang="en-US" i="0" u="none" strike="noStrike" cap="none" dirty="0">
                <a:solidFill>
                  <a:srgbClr val="000000"/>
                </a:solidFill>
                <a:latin typeface="Calibri"/>
                <a:ea typeface="Calibri"/>
                <a:cs typeface="Calibri"/>
                <a:sym typeface="Calibri"/>
              </a:rPr>
              <a:t> Increase leadership capacity and opportunities for expanding leadership skills. </a:t>
            </a:r>
            <a:r>
              <a:rPr lang="en-US" b="1" i="0" u="none" strike="noStrike" cap="none" dirty="0">
                <a:solidFill>
                  <a:srgbClr val="0070C0"/>
                </a:solidFill>
                <a:latin typeface="Calibri"/>
                <a:ea typeface="Calibri"/>
                <a:cs typeface="Calibri"/>
                <a:sym typeface="Calibri"/>
              </a:rPr>
              <a:t>(#6)</a:t>
            </a:r>
          </a:p>
          <a:p>
            <a:pPr defTabSz="685800">
              <a:defRPr/>
            </a:pPr>
            <a:endParaRPr lang="en-US" sz="2400" b="1" i="0" u="none" strike="noStrike" cap="none" dirty="0">
              <a:solidFill>
                <a:srgbClr val="0070C0"/>
              </a:solidFill>
              <a:latin typeface="Arial"/>
              <a:ea typeface="Arial"/>
              <a:cs typeface="Arial"/>
              <a:sym typeface="Arial"/>
            </a:endParaRPr>
          </a:p>
          <a:p>
            <a:pPr defTabSz="685800">
              <a:defRPr/>
            </a:pPr>
            <a:endParaRPr lang="en-US" sz="1400" b="1" i="0" u="none" strike="noStrike" cap="none" dirty="0">
              <a:solidFill>
                <a:srgbClr val="0070C0"/>
              </a:solidFill>
              <a:latin typeface="Calibri"/>
              <a:ea typeface="Calibri"/>
              <a:cs typeface="Calibri"/>
              <a:sym typeface="Calibri"/>
            </a:endParaRPr>
          </a:p>
          <a:p>
            <a:pPr marL="257175" indent="-257175" defTabSz="685800">
              <a:buFont typeface="+mj-lt"/>
              <a:buAutoNum type="arabicPeriod"/>
              <a:defRPr/>
            </a:pPr>
            <a:endParaRPr lang="en-US" sz="1350" dirty="0">
              <a:solidFill>
                <a:prstClr val="black"/>
              </a:solidFill>
              <a:latin typeface="Tenorite"/>
            </a:endParaRPr>
          </a:p>
        </p:txBody>
      </p:sp>
      <p:sp>
        <p:nvSpPr>
          <p:cNvPr id="4" name="Arrow: Down 3">
            <a:extLst>
              <a:ext uri="{FF2B5EF4-FFF2-40B4-BE49-F238E27FC236}">
                <a16:creationId xmlns:a16="http://schemas.microsoft.com/office/drawing/2014/main" id="{6A78CE96-E5BA-EF3A-7B27-C48C2EC93A32}"/>
              </a:ext>
            </a:extLst>
          </p:cNvPr>
          <p:cNvSpPr/>
          <p:nvPr/>
        </p:nvSpPr>
        <p:spPr>
          <a:xfrm>
            <a:off x="874545" y="2831981"/>
            <a:ext cx="377190" cy="2654046"/>
          </a:xfrm>
          <a:prstGeom prst="downArrow">
            <a:avLst/>
          </a:prstGeom>
          <a:solidFill>
            <a:schemeClr val="accent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Tenorite"/>
            </a:endParaRPr>
          </a:p>
        </p:txBody>
      </p:sp>
      <p:sp>
        <p:nvSpPr>
          <p:cNvPr id="7" name="TextBox 6">
            <a:extLst>
              <a:ext uri="{FF2B5EF4-FFF2-40B4-BE49-F238E27FC236}">
                <a16:creationId xmlns:a16="http://schemas.microsoft.com/office/drawing/2014/main" id="{4F5BC8D2-E0D2-48A1-071D-45B80C433627}"/>
              </a:ext>
            </a:extLst>
          </p:cNvPr>
          <p:cNvSpPr txBox="1"/>
          <p:nvPr/>
        </p:nvSpPr>
        <p:spPr>
          <a:xfrm>
            <a:off x="707131" y="2428392"/>
            <a:ext cx="620683" cy="276999"/>
          </a:xfrm>
          <a:prstGeom prst="rect">
            <a:avLst/>
          </a:prstGeom>
          <a:noFill/>
        </p:spPr>
        <p:txBody>
          <a:bodyPr wrap="none" rtlCol="0">
            <a:spAutoFit/>
          </a:bodyPr>
          <a:lstStyle/>
          <a:p>
            <a:pPr defTabSz="685800">
              <a:defRPr/>
            </a:pPr>
            <a:r>
              <a:rPr lang="en-US" sz="1200" dirty="0">
                <a:solidFill>
                  <a:srgbClr val="0083A9"/>
                </a:solidFill>
                <a:latin typeface="Tenorite"/>
              </a:rPr>
              <a:t>Higher</a:t>
            </a:r>
          </a:p>
        </p:txBody>
      </p:sp>
      <p:sp>
        <p:nvSpPr>
          <p:cNvPr id="8" name="TextBox 7">
            <a:extLst>
              <a:ext uri="{FF2B5EF4-FFF2-40B4-BE49-F238E27FC236}">
                <a16:creationId xmlns:a16="http://schemas.microsoft.com/office/drawing/2014/main" id="{602AA40D-00A5-285B-67A0-5260578C2903}"/>
              </a:ext>
            </a:extLst>
          </p:cNvPr>
          <p:cNvSpPr txBox="1"/>
          <p:nvPr/>
        </p:nvSpPr>
        <p:spPr>
          <a:xfrm>
            <a:off x="783804" y="5486027"/>
            <a:ext cx="584071" cy="276999"/>
          </a:xfrm>
          <a:prstGeom prst="rect">
            <a:avLst/>
          </a:prstGeom>
          <a:noFill/>
        </p:spPr>
        <p:txBody>
          <a:bodyPr wrap="none" rtlCol="0">
            <a:spAutoFit/>
          </a:bodyPr>
          <a:lstStyle/>
          <a:p>
            <a:pPr defTabSz="685800">
              <a:defRPr/>
            </a:pPr>
            <a:r>
              <a:rPr lang="en-US" sz="1200" dirty="0">
                <a:solidFill>
                  <a:srgbClr val="0083A9"/>
                </a:solidFill>
                <a:latin typeface="Tenorite"/>
              </a:rPr>
              <a:t>Lower</a:t>
            </a:r>
          </a:p>
        </p:txBody>
      </p:sp>
    </p:spTree>
    <p:extLst>
      <p:ext uri="{BB962C8B-B14F-4D97-AF65-F5344CB8AC3E}">
        <p14:creationId xmlns:p14="http://schemas.microsoft.com/office/powerpoint/2010/main" val="1590972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41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1271" y="6219825"/>
            <a:ext cx="1160412" cy="523875"/>
          </a:xfrm>
          <a:prstGeom prst="rect">
            <a:avLst/>
          </a:prstGeom>
        </p:spPr>
      </p:pic>
      <p:sp>
        <p:nvSpPr>
          <p:cNvPr id="2" name="TextBox 1"/>
          <p:cNvSpPr txBox="1"/>
          <p:nvPr/>
        </p:nvSpPr>
        <p:spPr>
          <a:xfrm>
            <a:off x="4294742" y="2437882"/>
            <a:ext cx="5808617" cy="1938992"/>
          </a:xfrm>
          <a:prstGeom prst="rect">
            <a:avLst/>
          </a:prstGeom>
          <a:noFill/>
        </p:spPr>
        <p:txBody>
          <a:bodyPr wrap="square" rtlCol="0">
            <a:spAutoFit/>
          </a:bodyPr>
          <a:lstStyle/>
          <a:p>
            <a:pPr algn="ctr"/>
            <a:r>
              <a:rPr lang="en-US" sz="3200" b="1">
                <a:latin typeface="+mj-lt"/>
              </a:rPr>
              <a:t>Discussion of Budget Summary</a:t>
            </a:r>
          </a:p>
          <a:p>
            <a:pPr algn="ctr"/>
            <a:r>
              <a:rPr lang="en-US" sz="2400" b="1">
                <a:latin typeface="+mj-lt"/>
              </a:rPr>
              <a:t>(Step 4: Budget Choices)</a:t>
            </a:r>
          </a:p>
          <a:p>
            <a:pPr algn="ctr"/>
            <a:endParaRPr lang="en-US" sz="3200" b="1">
              <a:latin typeface="+mj-lt"/>
            </a:endParaRPr>
          </a:p>
        </p:txBody>
      </p:sp>
      <p:sp>
        <p:nvSpPr>
          <p:cNvPr id="4" name="Slide Number Placeholder 3"/>
          <p:cNvSpPr>
            <a:spLocks noGrp="1"/>
          </p:cNvSpPr>
          <p:nvPr>
            <p:ph type="sldNum" sz="quarter" idx="12"/>
          </p:nvPr>
        </p:nvSpPr>
        <p:spPr/>
        <p:txBody>
          <a:bodyPr/>
          <a:lstStyle/>
          <a:p>
            <a:fld id="{3D6C3DC6-EF6E-8948-BFE6-808D46D584D8}" type="slidenum">
              <a:rPr lang="en-US" smtClean="0">
                <a:solidFill>
                  <a:srgbClr val="F5F5F5"/>
                </a:solidFill>
              </a:rPr>
              <a:pPr/>
              <a:t>9</a:t>
            </a:fld>
            <a:endParaRPr lang="en-US">
              <a:solidFill>
                <a:srgbClr val="F5F5F5"/>
              </a:solidFill>
            </a:endParaRPr>
          </a:p>
        </p:txBody>
      </p:sp>
    </p:spTree>
    <p:extLst>
      <p:ext uri="{BB962C8B-B14F-4D97-AF65-F5344CB8AC3E}">
        <p14:creationId xmlns:p14="http://schemas.microsoft.com/office/powerpoint/2010/main" val="1801899364"/>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1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2022 Principal's Report Template - Mtg 1">
  <a:themeElements>
    <a:clrScheme name="APS 4">
      <a:dk1>
        <a:sysClr val="windowText" lastClr="000000"/>
      </a:dk1>
      <a:lt1>
        <a:sysClr val="window" lastClr="FFFFFF"/>
      </a:lt1>
      <a:dk2>
        <a:srgbClr val="0083A9"/>
      </a:dk2>
      <a:lt2>
        <a:srgbClr val="E7E6E6"/>
      </a:lt2>
      <a:accent1>
        <a:srgbClr val="F3CF45"/>
      </a:accent1>
      <a:accent2>
        <a:srgbClr val="D47B22"/>
      </a:accent2>
      <a:accent3>
        <a:srgbClr val="0083A9"/>
      </a:accent3>
      <a:accent4>
        <a:srgbClr val="A92A91"/>
      </a:accent4>
      <a:accent5>
        <a:srgbClr val="595B5D"/>
      </a:accent5>
      <a:accent6>
        <a:srgbClr val="159839"/>
      </a:accent6>
      <a:hlink>
        <a:srgbClr val="D47B22"/>
      </a:hlink>
      <a:folHlink>
        <a:srgbClr val="15983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Color-Block_Win32_jx_v9.potx" id="{B1D493D9-AF74-4AD6-8F0C-5B1308D7041B}" vid="{1AA99070-5A1F-42D2-9F5B-E7354C964689}"/>
    </a:ext>
  </a:extLst>
</a:theme>
</file>

<file path=ppt/theme/theme12.xml><?xml version="1.0" encoding="utf-8"?>
<a:theme xmlns:a="http://schemas.openxmlformats.org/drawingml/2006/main" name="Office Theme">
  <a:themeElements>
    <a:clrScheme name="APS 4">
      <a:dk1>
        <a:sysClr val="windowText" lastClr="000000"/>
      </a:dk1>
      <a:lt1>
        <a:sysClr val="window" lastClr="FFFFFF"/>
      </a:lt1>
      <a:dk2>
        <a:srgbClr val="0083A9"/>
      </a:dk2>
      <a:lt2>
        <a:srgbClr val="E7E6E6"/>
      </a:lt2>
      <a:accent1>
        <a:srgbClr val="F3CF45"/>
      </a:accent1>
      <a:accent2>
        <a:srgbClr val="D47B22"/>
      </a:accent2>
      <a:accent3>
        <a:srgbClr val="0083A9"/>
      </a:accent3>
      <a:accent4>
        <a:srgbClr val="A92A91"/>
      </a:accent4>
      <a:accent5>
        <a:srgbClr val="595B5D"/>
      </a:accent5>
      <a:accent6>
        <a:srgbClr val="159839"/>
      </a:accent6>
      <a:hlink>
        <a:srgbClr val="D47B22"/>
      </a:hlink>
      <a:folHlink>
        <a:srgbClr val="159839"/>
      </a:folHlink>
    </a:clrScheme>
    <a:fontScheme name="Custom 75">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versal Color Block_Win32_AP_v2" id="{3EA4D81A-EBDE-431D-8B15-A5A6F500D5A4}" vid="{8EBF5489-0BE1-418D-A69C-2193D304C7E7}"/>
    </a:ext>
  </a:extLst>
</a:theme>
</file>

<file path=ppt/theme/theme13.xml><?xml version="1.0" encoding="utf-8"?>
<a:theme xmlns:a="http://schemas.openxmlformats.org/drawingml/2006/main" name="1_Office Theme">
  <a:themeElements>
    <a:clrScheme name="APS 4">
      <a:dk1>
        <a:sysClr val="windowText" lastClr="000000"/>
      </a:dk1>
      <a:lt1>
        <a:sysClr val="window" lastClr="FFFFFF"/>
      </a:lt1>
      <a:dk2>
        <a:srgbClr val="0083A9"/>
      </a:dk2>
      <a:lt2>
        <a:srgbClr val="E7E6E6"/>
      </a:lt2>
      <a:accent1>
        <a:srgbClr val="F3CF45"/>
      </a:accent1>
      <a:accent2>
        <a:srgbClr val="D47B22"/>
      </a:accent2>
      <a:accent3>
        <a:srgbClr val="0083A9"/>
      </a:accent3>
      <a:accent4>
        <a:srgbClr val="A92A91"/>
      </a:accent4>
      <a:accent5>
        <a:srgbClr val="595B5D"/>
      </a:accent5>
      <a:accent6>
        <a:srgbClr val="159839"/>
      </a:accent6>
      <a:hlink>
        <a:srgbClr val="D47B22"/>
      </a:hlink>
      <a:folHlink>
        <a:srgbClr val="159839"/>
      </a:folHlink>
    </a:clrScheme>
    <a:fontScheme name="Custom 75">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versal Color Block_Win32_AP_v2" id="{3EA4D81A-EBDE-431D-8B15-A5A6F500D5A4}" vid="{8EBF5489-0BE1-418D-A69C-2193D304C7E7}"/>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6_Custom Design">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1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B088E750FB87F439BAD6BE3B18C0B0C" ma:contentTypeVersion="16" ma:contentTypeDescription="Create a new document." ma:contentTypeScope="" ma:versionID="e9ac72388ecc15a5401bef62bf5ea167">
  <xsd:schema xmlns:xsd="http://www.w3.org/2001/XMLSchema" xmlns:xs="http://www.w3.org/2001/XMLSchema" xmlns:p="http://schemas.microsoft.com/office/2006/metadata/properties" xmlns:ns2="d37e30bb-5f32-4411-a640-0b4044b692bf" xmlns:ns3="ffb952a0-74d9-4848-89d6-000c4b1b707a" targetNamespace="http://schemas.microsoft.com/office/2006/metadata/properties" ma:root="true" ma:fieldsID="cad030c8869138e81215bf80749ff2c0" ns2:_="" ns3:_="">
    <xsd:import namespace="d37e30bb-5f32-4411-a640-0b4044b692bf"/>
    <xsd:import namespace="ffb952a0-74d9-4848-89d6-000c4b1b707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EventHashCode" minOccurs="0"/>
                <xsd:element ref="ns2:MediaServiceGenerationTime"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7e30bb-5f32-4411-a640-0b4044b692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67761e9-a222-483c-a923-fec0f75753a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fb952a0-74d9-4848-89d6-000c4b1b707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584ace9-6060-48e0-9721-f33996d2e2e3}" ma:internalName="TaxCatchAll" ma:showField="CatchAllData" ma:web="ffb952a0-74d9-4848-89d6-000c4b1b707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37e30bb-5f32-4411-a640-0b4044b692bf">
      <Terms xmlns="http://schemas.microsoft.com/office/infopath/2007/PartnerControls"/>
    </lcf76f155ced4ddcb4097134ff3c332f>
    <TaxCatchAll xmlns="ffb952a0-74d9-4848-89d6-000c4b1b707a" xsi:nil="true"/>
    <SharedWithUsers xmlns="ffb952a0-74d9-4848-89d6-000c4b1b707a">
      <UserInfo>
        <DisplayName>Barnett, Carolyn</DisplayName>
        <AccountId>14</AccountId>
        <AccountType/>
      </UserInfo>
      <UserInfo>
        <DisplayName>Gipson, Chaundra</DisplayName>
        <AccountId>16</AccountId>
        <AccountType/>
      </UserInfo>
      <UserInfo>
        <DisplayName>Jacobi, Diane</DisplayName>
        <AccountId>12</AccountId>
        <AccountType/>
      </UserInfo>
    </SharedWithUsers>
  </documentManagement>
</p:properties>
</file>

<file path=customXml/itemProps1.xml><?xml version="1.0" encoding="utf-8"?>
<ds:datastoreItem xmlns:ds="http://schemas.openxmlformats.org/officeDocument/2006/customXml" ds:itemID="{21912341-9544-4F08-8FA1-CBA3014C96EE}">
  <ds:schemaRefs>
    <ds:schemaRef ds:uri="http://schemas.microsoft.com/sharepoint/v3/contenttype/forms"/>
  </ds:schemaRefs>
</ds:datastoreItem>
</file>

<file path=customXml/itemProps2.xml><?xml version="1.0" encoding="utf-8"?>
<ds:datastoreItem xmlns:ds="http://schemas.openxmlformats.org/officeDocument/2006/customXml" ds:itemID="{26C1A650-BFDC-4555-91D0-EDF8423DB3AB}">
  <ds:schemaRefs>
    <ds:schemaRef ds:uri="d37e30bb-5f32-4411-a640-0b4044b692bf"/>
    <ds:schemaRef ds:uri="ffb952a0-74d9-4848-89d6-000c4b1b707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860D824-1F42-4605-A966-FFCBCF63520E}">
  <ds:schemaRefs>
    <ds:schemaRef ds:uri="http://purl.org/dc/elements/1.1/"/>
    <ds:schemaRef ds:uri="http://schemas.microsoft.com/office/2006/documentManagement/types"/>
    <ds:schemaRef ds:uri="http://purl.org/dc/terms/"/>
    <ds:schemaRef ds:uri="http://schemas.openxmlformats.org/package/2006/metadata/core-properties"/>
    <ds:schemaRef ds:uri="d37e30bb-5f32-4411-a640-0b4044b692bf"/>
    <ds:schemaRef ds:uri="http://purl.org/dc/dcmitype/"/>
    <ds:schemaRef ds:uri="http://schemas.microsoft.com/office/infopath/2007/PartnerControls"/>
    <ds:schemaRef ds:uri="ffb952a0-74d9-4848-89d6-000c4b1b707a"/>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35</TotalTime>
  <Words>3475</Words>
  <Application>Microsoft Office PowerPoint</Application>
  <PresentationFormat>Widescreen</PresentationFormat>
  <Paragraphs>455</Paragraphs>
  <Slides>32</Slides>
  <Notes>27</Notes>
  <HiddenSlides>0</HiddenSlides>
  <MMClips>0</MMClips>
  <ScaleCrop>false</ScaleCrop>
  <HeadingPairs>
    <vt:vector size="6" baseType="variant">
      <vt:variant>
        <vt:lpstr>Fonts Used</vt:lpstr>
      </vt:variant>
      <vt:variant>
        <vt:i4>9</vt:i4>
      </vt:variant>
      <vt:variant>
        <vt:lpstr>Theme</vt:lpstr>
      </vt:variant>
      <vt:variant>
        <vt:i4>13</vt:i4>
      </vt:variant>
      <vt:variant>
        <vt:lpstr>Slide Titles</vt:lpstr>
      </vt:variant>
      <vt:variant>
        <vt:i4>32</vt:i4>
      </vt:variant>
    </vt:vector>
  </HeadingPairs>
  <TitlesOfParts>
    <vt:vector size="54" baseType="lpstr">
      <vt:lpstr>Arial</vt:lpstr>
      <vt:lpstr>Arial Black</vt:lpstr>
      <vt:lpstr>Berlin Sans FB Demi</vt:lpstr>
      <vt:lpstr>Calibri</vt:lpstr>
      <vt:lpstr>Century Schoolbook</vt:lpstr>
      <vt:lpstr>Sabon Next LT</vt:lpstr>
      <vt:lpstr>Symbol</vt:lpstr>
      <vt:lpstr>Tenorite</vt:lpstr>
      <vt:lpstr>Trebuchet MS</vt:lpstr>
      <vt:lpstr>Custom Design</vt:lpstr>
      <vt:lpstr>1_Custom Design</vt:lpstr>
      <vt:lpstr>2_Custom Design</vt:lpstr>
      <vt:lpstr>3_Custom Design</vt:lpstr>
      <vt:lpstr>6_Custom Design</vt:lpstr>
      <vt:lpstr>5_Custom Design</vt:lpstr>
      <vt:lpstr>4_Custom Design</vt:lpstr>
      <vt:lpstr>8_Custom Design</vt:lpstr>
      <vt:lpstr>10_Custom Design</vt:lpstr>
      <vt:lpstr>11_Custom Design</vt:lpstr>
      <vt:lpstr>2022 Principal's Report Template - Mtg 1</vt:lpstr>
      <vt:lpstr>Office Theme</vt:lpstr>
      <vt:lpstr>1_Office Theme</vt:lpstr>
      <vt:lpstr>PowerPoint Presentation</vt:lpstr>
      <vt:lpstr>Norms</vt:lpstr>
      <vt:lpstr>GO Team Budget Development Process</vt:lpstr>
      <vt:lpstr>PowerPoint Presentation</vt:lpstr>
      <vt:lpstr>Budget Allocation Meeting</vt:lpstr>
      <vt:lpstr>FY24 Budget Development Process</vt:lpstr>
      <vt:lpstr>PowerPoint Presentation</vt:lpstr>
      <vt:lpstr>PowerPoint Presentation</vt:lpstr>
      <vt:lpstr>PowerPoint Presentation</vt:lpstr>
      <vt:lpstr>Executive Summary</vt:lpstr>
      <vt:lpstr>PowerPoint Presentation</vt:lpstr>
      <vt:lpstr>PowerPoint Presentation</vt:lpstr>
      <vt:lpstr>PowerPoint Presentation</vt:lpstr>
      <vt:lpstr>CARES Allocations Other allowable CARES expenditures include: </vt:lpstr>
      <vt:lpstr>What’s Next?</vt:lpstr>
      <vt:lpstr>Questions? </vt:lpstr>
      <vt:lpstr>FDHs Budget Feedback Meeting</vt:lpstr>
      <vt:lpstr>PowerPoint Presentation</vt:lpstr>
      <vt:lpstr>Budget Feedback Meetings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for the GO Team to Consider and Discuss</vt:lpstr>
      <vt:lpstr>Where We’re Going?</vt:lpstr>
      <vt:lpstr>Thank you</vt:lpstr>
    </vt:vector>
  </TitlesOfParts>
  <Company>Atlanta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Graphics Designer Office of Communications</dc:creator>
  <cp:lastModifiedBy>Taylor, Forrestella</cp:lastModifiedBy>
  <cp:revision>4</cp:revision>
  <cp:lastPrinted>2020-01-13T18:18:48Z</cp:lastPrinted>
  <dcterms:created xsi:type="dcterms:W3CDTF">2014-12-15T21:46:52Z</dcterms:created>
  <dcterms:modified xsi:type="dcterms:W3CDTF">2023-01-26T19:19:00Z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0x0101009B088E750FB87F439BAD6BE3B18C0B0C</vt:lpwstr>
  </property>
  <property fmtid="{D5CDD505-2E9C-101B-9397-08002B2CF9AE}" pid="3" name="MediaServiceImageTags">
    <vt:lpwstr/>
  </property>
</Properties>
</file>